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26"/>
  </p:notesMasterIdLst>
  <p:sldIdLst>
    <p:sldId id="257" r:id="rId4"/>
    <p:sldId id="258" r:id="rId5"/>
    <p:sldId id="259" r:id="rId6"/>
    <p:sldId id="260" r:id="rId7"/>
    <p:sldId id="278"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7" r:id="rId23"/>
    <p:sldId id="275" r:id="rId24"/>
    <p:sldId id="276" r:id="rId2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49" autoAdjust="0"/>
  </p:normalViewPr>
  <p:slideViewPr>
    <p:cSldViewPr snapToGrid="0">
      <p:cViewPr varScale="1">
        <p:scale>
          <a:sx n="55" d="100"/>
          <a:sy n="55" d="100"/>
        </p:scale>
        <p:origin x="1600" y="48"/>
      </p:cViewPr>
      <p:guideLst/>
    </p:cSldViewPr>
  </p:slideViewPr>
  <p:notesTextViewPr>
    <p:cViewPr>
      <p:scale>
        <a:sx n="1" d="1"/>
        <a:sy n="1" d="1"/>
      </p:scale>
      <p:origin x="0" y="0"/>
    </p:cViewPr>
  </p:notesTextViewPr>
  <p:sorterViewPr>
    <p:cViewPr>
      <p:scale>
        <a:sx n="100" d="100"/>
        <a:sy n="100" d="100"/>
      </p:scale>
      <p:origin x="0" y="-1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7" name="PlaceHolder 1"/>
          <p:cNvSpPr>
            <a:spLocks noGrp="1"/>
          </p:cNvSpPr>
          <p:nvPr>
            <p:ph type="body"/>
          </p:nvPr>
        </p:nvSpPr>
        <p:spPr>
          <a:xfrm>
            <a:off x="756000" y="5078520"/>
            <a:ext cx="6047640" cy="4811040"/>
          </a:xfrm>
          <a:prstGeom prst="rect">
            <a:avLst/>
          </a:prstGeom>
        </p:spPr>
        <p:txBody>
          <a:bodyPr lIns="0" tIns="0" rIns="0" bIns="0"/>
          <a:lstStyle/>
          <a:p>
            <a:r>
              <a:rPr lang="en-IN" sz="2000">
                <a:latin typeface="Arial"/>
              </a:rPr>
              <a:t>Click to edit the notes format</a:t>
            </a:r>
          </a:p>
        </p:txBody>
      </p:sp>
      <p:sp>
        <p:nvSpPr>
          <p:cNvPr id="1048818" name="PlaceHolder 2"/>
          <p:cNvSpPr>
            <a:spLocks noGrp="1"/>
          </p:cNvSpPr>
          <p:nvPr>
            <p:ph type="hdr"/>
          </p:nvPr>
        </p:nvSpPr>
        <p:spPr>
          <a:xfrm>
            <a:off x="0" y="0"/>
            <a:ext cx="3280680" cy="534240"/>
          </a:xfrm>
          <a:prstGeom prst="rect">
            <a:avLst/>
          </a:prstGeom>
        </p:spPr>
        <p:txBody>
          <a:bodyPr lIns="0" tIns="0" rIns="0" bIns="0"/>
          <a:lstStyle/>
          <a:p>
            <a:r>
              <a:rPr lang="en-IN" sz="1400" dirty="0">
                <a:latin typeface="Times New Roman"/>
              </a:rPr>
              <a:t>&lt;header&gt;</a:t>
            </a:r>
            <a:endParaRPr dirty="0"/>
          </a:p>
        </p:txBody>
      </p:sp>
      <p:sp>
        <p:nvSpPr>
          <p:cNvPr id="1048819" name="PlaceHolder 3"/>
          <p:cNvSpPr>
            <a:spLocks noGrp="1"/>
          </p:cNvSpPr>
          <p:nvPr>
            <p:ph type="dt"/>
          </p:nvPr>
        </p:nvSpPr>
        <p:spPr>
          <a:xfrm>
            <a:off x="4278960" y="0"/>
            <a:ext cx="3280680" cy="534240"/>
          </a:xfrm>
          <a:prstGeom prst="rect">
            <a:avLst/>
          </a:prstGeom>
        </p:spPr>
        <p:txBody>
          <a:bodyPr lIns="0" tIns="0" rIns="0" bIns="0"/>
          <a:lstStyle/>
          <a:p>
            <a:pPr algn="r"/>
            <a:r>
              <a:rPr lang="en-IN" sz="1400" dirty="0">
                <a:latin typeface="Times New Roman"/>
              </a:rPr>
              <a:t>&lt;date/time&gt;</a:t>
            </a:r>
            <a:endParaRPr dirty="0"/>
          </a:p>
        </p:txBody>
      </p:sp>
      <p:sp>
        <p:nvSpPr>
          <p:cNvPr id="1048820" name="PlaceHolder 4"/>
          <p:cNvSpPr>
            <a:spLocks noGrp="1"/>
          </p:cNvSpPr>
          <p:nvPr>
            <p:ph type="ftr"/>
          </p:nvPr>
        </p:nvSpPr>
        <p:spPr>
          <a:xfrm>
            <a:off x="0" y="10157400"/>
            <a:ext cx="3280680" cy="534240"/>
          </a:xfrm>
          <a:prstGeom prst="rect">
            <a:avLst/>
          </a:prstGeom>
        </p:spPr>
        <p:txBody>
          <a:bodyPr lIns="0" tIns="0" rIns="0" bIns="0" anchor="b"/>
          <a:lstStyle/>
          <a:p>
            <a:r>
              <a:rPr lang="en-IN" sz="1400" dirty="0">
                <a:latin typeface="Times New Roman"/>
              </a:rPr>
              <a:t>&lt;footer&gt;</a:t>
            </a:r>
            <a:endParaRPr dirty="0"/>
          </a:p>
        </p:txBody>
      </p:sp>
      <p:sp>
        <p:nvSpPr>
          <p:cNvPr id="1048821" name="PlaceHolder 5"/>
          <p:cNvSpPr>
            <a:spLocks noGrp="1"/>
          </p:cNvSpPr>
          <p:nvPr>
            <p:ph type="sldNum"/>
          </p:nvPr>
        </p:nvSpPr>
        <p:spPr>
          <a:xfrm>
            <a:off x="4278960" y="10157400"/>
            <a:ext cx="3280680" cy="534240"/>
          </a:xfrm>
          <a:prstGeom prst="rect">
            <a:avLst/>
          </a:prstGeom>
        </p:spPr>
        <p:txBody>
          <a:bodyPr lIns="0" tIns="0" rIns="0" bIns="0" anchor="b"/>
          <a:lstStyle/>
          <a:p>
            <a:pPr algn="r"/>
            <a:fld id="{1BA4DDED-686A-43E1-B004-C789C7A80AAB}" type="slidenum">
              <a:rPr lang="en-IN" sz="1400">
                <a:latin typeface="Times New Roman"/>
              </a:rPr>
              <a:t>‹#›</a:t>
            </a:fld>
            <a:endParaRP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p:nvPr>
        </p:nvSpPr>
        <p:spPr/>
        <p:txBody>
          <a:bodyPr/>
          <a:lstStyle/>
          <a:p>
            <a:pPr algn="r"/>
            <a:fld id="{1BA4DDED-686A-43E1-B004-C789C7A80AAB}" type="slidenum">
              <a:rPr lang="en-IN" sz="1400" smtClean="0">
                <a:latin typeface="Times New Roman"/>
              </a:rPr>
              <a:t>1</a:t>
            </a:fld>
            <a:endParaRPr lang="en-IN" dirty="0"/>
          </a:p>
        </p:txBody>
      </p:sp>
    </p:spTree>
    <p:extLst>
      <p:ext uri="{BB962C8B-B14F-4D97-AF65-F5344CB8AC3E}">
        <p14:creationId xmlns:p14="http://schemas.microsoft.com/office/powerpoint/2010/main" val="81312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IN" dirty="0"/>
              <a:t>1. </a:t>
            </a:r>
            <a:r>
              <a:rPr lang="en-IN" dirty="0" err="1"/>
              <a:t>rPoblem</a:t>
            </a:r>
            <a:r>
              <a:rPr lang="en-IN" dirty="0"/>
              <a:t>: in-person purchase, customization problem, online order return, young members</a:t>
            </a:r>
          </a:p>
          <a:p>
            <a:r>
              <a:rPr lang="en-IN" dirty="0"/>
              <a:t>2. Solution : website(3d model, Visualise, contact form ,customization, AR, online shopping)</a:t>
            </a:r>
          </a:p>
          <a:p>
            <a:endParaRPr lang="en-IN" dirty="0"/>
          </a:p>
        </p:txBody>
      </p:sp>
      <p:sp>
        <p:nvSpPr>
          <p:cNvPr id="4" name="Slide Number Placeholder 3"/>
          <p:cNvSpPr>
            <a:spLocks noGrp="1"/>
          </p:cNvSpPr>
          <p:nvPr>
            <p:ph type="sldNum"/>
          </p:nvPr>
        </p:nvSpPr>
        <p:spPr/>
        <p:txBody>
          <a:bodyPr/>
          <a:lstStyle/>
          <a:p>
            <a:pPr algn="r"/>
            <a:fld id="{1BA4DDED-686A-43E1-B004-C789C7A80AAB}" type="slidenum">
              <a:rPr lang="en-IN" sz="1400" smtClean="0">
                <a:latin typeface="Times New Roman"/>
              </a:rPr>
              <a:t>3</a:t>
            </a:fld>
            <a:endParaRPr lang="en-IN" dirty="0"/>
          </a:p>
        </p:txBody>
      </p:sp>
    </p:spTree>
    <p:extLst>
      <p:ext uri="{BB962C8B-B14F-4D97-AF65-F5344CB8AC3E}">
        <p14:creationId xmlns:p14="http://schemas.microsoft.com/office/powerpoint/2010/main" val="3538896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IN" dirty="0"/>
              <a:t>Browse</a:t>
            </a:r>
            <a:endParaRPr lang="LID4096" dirty="0"/>
          </a:p>
        </p:txBody>
      </p:sp>
      <p:sp>
        <p:nvSpPr>
          <p:cNvPr id="4" name="Slide Number Placeholder 3"/>
          <p:cNvSpPr>
            <a:spLocks noGrp="1"/>
          </p:cNvSpPr>
          <p:nvPr>
            <p:ph type="sldNum"/>
          </p:nvPr>
        </p:nvSpPr>
        <p:spPr/>
        <p:txBody>
          <a:bodyPr/>
          <a:lstStyle/>
          <a:p>
            <a:pPr algn="r"/>
            <a:fld id="{1BA4DDED-686A-43E1-B004-C789C7A80AAB}" type="slidenum">
              <a:rPr lang="en-IN" sz="1400" smtClean="0">
                <a:latin typeface="Times New Roman"/>
              </a:rPr>
              <a:t>7</a:t>
            </a:fld>
            <a:endParaRPr lang="en-IN" dirty="0"/>
          </a:p>
        </p:txBody>
      </p:sp>
    </p:spTree>
    <p:extLst>
      <p:ext uri="{BB962C8B-B14F-4D97-AF65-F5344CB8AC3E}">
        <p14:creationId xmlns:p14="http://schemas.microsoft.com/office/powerpoint/2010/main" val="34731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1048728"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29"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48730" name="Date Placeholder 29"/>
          <p:cNvSpPr>
            <a:spLocks noGrp="1"/>
          </p:cNvSpPr>
          <p:nvPr>
            <p:ph type="dt" sz="half" idx="10"/>
          </p:nvPr>
        </p:nvSpPr>
        <p:spPr/>
        <p:txBody>
          <a:bodyPr/>
          <a:lstStyle>
            <a:lvl1pPr>
              <a:defRPr>
                <a:solidFill>
                  <a:srgbClr val="D1EAEE"/>
                </a:solidFill>
              </a:defRPr>
            </a:lvl1pPr>
          </a:lstStyle>
          <a:p>
            <a:fld id="{0B0A4A49-16C4-4456-8531-98C5A3D4EC92}" type="datetime1">
              <a:rPr lang="en-US"/>
              <a:t>2/26/2024</a:t>
            </a:fld>
            <a:endParaRPr lang="en-US" dirty="0"/>
          </a:p>
        </p:txBody>
      </p:sp>
      <p:sp>
        <p:nvSpPr>
          <p:cNvPr id="1048731" name="Footer Placeholder 18"/>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32" name="Slide Number Placeholder 26"/>
          <p:cNvSpPr>
            <a:spLocks noGrp="1"/>
          </p:cNvSpPr>
          <p:nvPr>
            <p:ph type="sldNum" sz="quarter" idx="12"/>
          </p:nvPr>
        </p:nvSpPr>
        <p:spPr/>
        <p:txBody>
          <a:bodyPr/>
          <a:lstStyle>
            <a:lvl1pPr>
              <a:defRPr smtClean="0">
                <a:solidFill>
                  <a:srgbClr val="D1EAEE"/>
                </a:solidFill>
              </a:defRPr>
            </a:lvl1pPr>
          </a:lstStyle>
          <a:p>
            <a:fld id="{DC9FA813-C8E1-4978-960A-0FB3B1A0E8B8}"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en-US"/>
              <a:t>Click to edit Master title style</a:t>
            </a:r>
          </a:p>
        </p:txBody>
      </p:sp>
      <p:sp>
        <p:nvSpPr>
          <p:cNvPr id="104875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54" name="Date Placeholder 9"/>
          <p:cNvSpPr>
            <a:spLocks noGrp="1"/>
          </p:cNvSpPr>
          <p:nvPr>
            <p:ph type="dt" sz="half" idx="10"/>
          </p:nvPr>
        </p:nvSpPr>
        <p:spPr/>
        <p:txBody>
          <a:bodyPr/>
          <a:lstStyle/>
          <a:p>
            <a:fld id="{48A41247-AC96-4402-8E53-D44879F5C709}" type="datetime1">
              <a:rPr lang="en-US"/>
              <a:t>2/26/2024</a:t>
            </a:fld>
            <a:endParaRPr lang="en-US" dirty="0"/>
          </a:p>
        </p:txBody>
      </p:sp>
      <p:sp>
        <p:nvSpPr>
          <p:cNvPr id="1048755" name="Footer Placeholder 21"/>
          <p:cNvSpPr>
            <a:spLocks noGrp="1"/>
          </p:cNvSpPr>
          <p:nvPr>
            <p:ph type="ftr" sz="quarter" idx="11"/>
          </p:nvPr>
        </p:nvSpPr>
        <p:spPr/>
        <p:txBody>
          <a:bodyPr/>
          <a:lstStyle/>
          <a:p>
            <a:r>
              <a:rPr lang="en-US" dirty="0"/>
              <a:t>Jaipur National University, Jaipur</a:t>
            </a:r>
          </a:p>
        </p:txBody>
      </p:sp>
      <p:sp>
        <p:nvSpPr>
          <p:cNvPr id="1048756" name="Slide Number Placeholder 17"/>
          <p:cNvSpPr>
            <a:spLocks noGrp="1"/>
          </p:cNvSpPr>
          <p:nvPr>
            <p:ph type="sldNum" sz="quarter" idx="12"/>
          </p:nvPr>
        </p:nvSpPr>
        <p:spPr/>
        <p:txBody>
          <a:bodyPr/>
          <a:lstStyle/>
          <a:p>
            <a:fld id="{19C8E883-5174-46B4-B95F-F02CACA1D491}"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37"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1048738"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9" name="Date Placeholder 9"/>
          <p:cNvSpPr>
            <a:spLocks noGrp="1"/>
          </p:cNvSpPr>
          <p:nvPr>
            <p:ph type="dt" sz="half" idx="10"/>
          </p:nvPr>
        </p:nvSpPr>
        <p:spPr/>
        <p:txBody>
          <a:bodyPr/>
          <a:lstStyle/>
          <a:p>
            <a:fld id="{5ABAF97E-0325-49EB-9A0A-E45F25EFC75E}" type="datetime1">
              <a:rPr lang="en-US"/>
              <a:t>2/26/2024</a:t>
            </a:fld>
            <a:endParaRPr lang="en-US" dirty="0"/>
          </a:p>
        </p:txBody>
      </p:sp>
      <p:sp>
        <p:nvSpPr>
          <p:cNvPr id="1048740" name="Footer Placeholder 21"/>
          <p:cNvSpPr>
            <a:spLocks noGrp="1"/>
          </p:cNvSpPr>
          <p:nvPr>
            <p:ph type="ftr" sz="quarter" idx="11"/>
          </p:nvPr>
        </p:nvSpPr>
        <p:spPr/>
        <p:txBody>
          <a:bodyPr/>
          <a:lstStyle/>
          <a:p>
            <a:r>
              <a:rPr lang="en-US" dirty="0"/>
              <a:t>Jaipur National University, Jaipur</a:t>
            </a:r>
          </a:p>
        </p:txBody>
      </p:sp>
      <p:sp>
        <p:nvSpPr>
          <p:cNvPr id="1048741" name="Slide Number Placeholder 17"/>
          <p:cNvSpPr>
            <a:spLocks noGrp="1"/>
          </p:cNvSpPr>
          <p:nvPr>
            <p:ph type="sldNum" sz="quarter" idx="12"/>
          </p:nvPr>
        </p:nvSpPr>
        <p:spPr/>
        <p:txBody>
          <a:bodyPr/>
          <a:lstStyle/>
          <a:p>
            <a:fld id="{03CA1A95-D796-4F95-9198-B1016012D514}"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1048674"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675"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48676" name="Date Placeholder 29"/>
          <p:cNvSpPr>
            <a:spLocks noGrp="1"/>
          </p:cNvSpPr>
          <p:nvPr>
            <p:ph type="dt" sz="half" idx="10"/>
          </p:nvPr>
        </p:nvSpPr>
        <p:spPr/>
        <p:txBody>
          <a:bodyPr/>
          <a:lstStyle>
            <a:lvl1pPr>
              <a:defRPr>
                <a:solidFill>
                  <a:srgbClr val="D1EAEE"/>
                </a:solidFill>
              </a:defRPr>
            </a:lvl1pPr>
          </a:lstStyle>
          <a:p>
            <a:fld id="{8ADBE38C-D4DE-49A9-8D94-88EF647D5F44}" type="datetime1">
              <a:rPr lang="en-US"/>
              <a:t>2/26/2024</a:t>
            </a:fld>
            <a:endParaRPr lang="en-US" dirty="0"/>
          </a:p>
        </p:txBody>
      </p:sp>
      <p:sp>
        <p:nvSpPr>
          <p:cNvPr id="1048677" name="Footer Placeholder 18"/>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678" name="Slide Number Placeholder 26"/>
          <p:cNvSpPr>
            <a:spLocks noGrp="1"/>
          </p:cNvSpPr>
          <p:nvPr>
            <p:ph type="sldNum" sz="quarter" idx="12"/>
          </p:nvPr>
        </p:nvSpPr>
        <p:spPr/>
        <p:txBody>
          <a:bodyPr/>
          <a:lstStyle>
            <a:lvl1pPr>
              <a:defRPr>
                <a:solidFill>
                  <a:srgbClr val="D1EAEE"/>
                </a:solidFill>
              </a:defRPr>
            </a:lvl1pPr>
          </a:lstStyle>
          <a:p>
            <a:fld id="{57287490-9D49-459E-B772-E4639AD04D5D}"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p>
        </p:txBody>
      </p:sp>
      <p:sp>
        <p:nvSpPr>
          <p:cNvPr id="104861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1" name="Date Placeholder 9"/>
          <p:cNvSpPr>
            <a:spLocks noGrp="1"/>
          </p:cNvSpPr>
          <p:nvPr>
            <p:ph type="dt" sz="half" idx="10"/>
          </p:nvPr>
        </p:nvSpPr>
        <p:spPr/>
        <p:txBody>
          <a:bodyPr/>
          <a:lstStyle/>
          <a:p>
            <a:fld id="{1E68A4A0-05C7-49E3-9C76-BA5FB21A3DB7}" type="datetime1">
              <a:rPr lang="en-US"/>
              <a:t>2/26/2024</a:t>
            </a:fld>
            <a:endParaRPr lang="en-US" dirty="0"/>
          </a:p>
        </p:txBody>
      </p:sp>
      <p:sp>
        <p:nvSpPr>
          <p:cNvPr id="1048612" name="Footer Placeholder 21"/>
          <p:cNvSpPr>
            <a:spLocks noGrp="1"/>
          </p:cNvSpPr>
          <p:nvPr>
            <p:ph type="ftr" sz="quarter" idx="11"/>
          </p:nvPr>
        </p:nvSpPr>
        <p:spPr/>
        <p:txBody>
          <a:bodyPr/>
          <a:lstStyle/>
          <a:p>
            <a:r>
              <a:rPr lang="en-US" dirty="0"/>
              <a:t>Jaipur National University, Jaipur</a:t>
            </a:r>
          </a:p>
        </p:txBody>
      </p:sp>
      <p:sp>
        <p:nvSpPr>
          <p:cNvPr id="1048613" name="Slide Number Placeholder 17"/>
          <p:cNvSpPr>
            <a:spLocks noGrp="1"/>
          </p:cNvSpPr>
          <p:nvPr>
            <p:ph type="sldNum" sz="quarter" idx="12"/>
          </p:nvPr>
        </p:nvSpPr>
        <p:spPr/>
        <p:txBody>
          <a:bodyPr/>
          <a:lstStyle/>
          <a:p>
            <a:fld id="{988D3A4A-FE50-4A3A-94F0-FE1E6AFBCF7A}"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1048705"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06"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707" name="Date Placeholder 3"/>
          <p:cNvSpPr>
            <a:spLocks noGrp="1"/>
          </p:cNvSpPr>
          <p:nvPr>
            <p:ph type="dt" sz="half" idx="10"/>
          </p:nvPr>
        </p:nvSpPr>
        <p:spPr/>
        <p:txBody>
          <a:bodyPr/>
          <a:lstStyle>
            <a:lvl1pPr>
              <a:defRPr>
                <a:solidFill>
                  <a:srgbClr val="D1EAEE"/>
                </a:solidFill>
              </a:defRPr>
            </a:lvl1pPr>
          </a:lstStyle>
          <a:p>
            <a:fld id="{5893544A-F4CE-44A4-A379-63CE0F67E2A7}" type="datetime1">
              <a:rPr lang="en-US"/>
              <a:t>2/26/2024</a:t>
            </a:fld>
            <a:endParaRPr lang="en-US" dirty="0"/>
          </a:p>
        </p:txBody>
      </p:sp>
      <p:sp>
        <p:nvSpPr>
          <p:cNvPr id="1048708" name="Footer Placeholder 4"/>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09" name="Slide Number Placeholder 5"/>
          <p:cNvSpPr>
            <a:spLocks noGrp="1"/>
          </p:cNvSpPr>
          <p:nvPr>
            <p:ph type="sldNum" sz="quarter" idx="12"/>
          </p:nvPr>
        </p:nvSpPr>
        <p:spPr/>
        <p:txBody>
          <a:bodyPr/>
          <a:lstStyle>
            <a:lvl1pPr>
              <a:defRPr>
                <a:solidFill>
                  <a:srgbClr val="D1EAEE"/>
                </a:solidFill>
              </a:defRPr>
            </a:lvl1pPr>
          </a:lstStyle>
          <a:p>
            <a:fld id="{666C0824-8B86-412E-A44F-C2DA5547D100}"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99" name="Title 1"/>
          <p:cNvSpPr>
            <a:spLocks noGrp="1"/>
          </p:cNvSpPr>
          <p:nvPr>
            <p:ph type="title"/>
          </p:nvPr>
        </p:nvSpPr>
        <p:spPr>
          <a:xfrm>
            <a:off x="457200" y="704088"/>
            <a:ext cx="8229600" cy="1143000"/>
          </a:xfrm>
        </p:spPr>
        <p:txBody>
          <a:bodyPr/>
          <a:lstStyle/>
          <a:p>
            <a:r>
              <a:rPr lang="en-US"/>
              <a:t>Click to edit Master title style</a:t>
            </a:r>
          </a:p>
        </p:txBody>
      </p:sp>
      <p:sp>
        <p:nvSpPr>
          <p:cNvPr id="1048700"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2" name="Date Placeholder 9"/>
          <p:cNvSpPr>
            <a:spLocks noGrp="1"/>
          </p:cNvSpPr>
          <p:nvPr>
            <p:ph type="dt" sz="half" idx="10"/>
          </p:nvPr>
        </p:nvSpPr>
        <p:spPr/>
        <p:txBody>
          <a:bodyPr/>
          <a:lstStyle/>
          <a:p>
            <a:fld id="{9FDD9A73-4B9E-4F4F-9EEE-B1D28BEA388E}" type="datetime1">
              <a:rPr lang="en-US"/>
              <a:t>2/26/2024</a:t>
            </a:fld>
            <a:endParaRPr lang="en-US" dirty="0"/>
          </a:p>
        </p:txBody>
      </p:sp>
      <p:sp>
        <p:nvSpPr>
          <p:cNvPr id="1048703" name="Footer Placeholder 21"/>
          <p:cNvSpPr>
            <a:spLocks noGrp="1"/>
          </p:cNvSpPr>
          <p:nvPr>
            <p:ph type="ftr" sz="quarter" idx="11"/>
          </p:nvPr>
        </p:nvSpPr>
        <p:spPr/>
        <p:txBody>
          <a:bodyPr/>
          <a:lstStyle/>
          <a:p>
            <a:r>
              <a:rPr lang="en-US" dirty="0"/>
              <a:t>Jaipur National University, Jaipur</a:t>
            </a:r>
          </a:p>
        </p:txBody>
      </p:sp>
      <p:sp>
        <p:nvSpPr>
          <p:cNvPr id="1048704" name="Slide Number Placeholder 17"/>
          <p:cNvSpPr>
            <a:spLocks noGrp="1"/>
          </p:cNvSpPr>
          <p:nvPr>
            <p:ph type="sldNum" sz="quarter" idx="12"/>
          </p:nvPr>
        </p:nvSpPr>
        <p:spPr/>
        <p:txBody>
          <a:bodyPr/>
          <a:lstStyle/>
          <a:p>
            <a:fld id="{839C12CD-1FDE-406E-BE55-BCDEECCA5D33}"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20" name="Title 1"/>
          <p:cNvSpPr>
            <a:spLocks noGrp="1"/>
          </p:cNvSpPr>
          <p:nvPr>
            <p:ph type="title"/>
          </p:nvPr>
        </p:nvSpPr>
        <p:spPr>
          <a:xfrm>
            <a:off x="457200" y="704088"/>
            <a:ext cx="8229600" cy="1143000"/>
          </a:xfrm>
        </p:spPr>
        <p:txBody>
          <a:bodyPr/>
          <a:lstStyle/>
          <a:p>
            <a:r>
              <a:rPr lang="en-US"/>
              <a:t>Click to edit Master title style</a:t>
            </a:r>
          </a:p>
        </p:txBody>
      </p:sp>
      <p:sp>
        <p:nvSpPr>
          <p:cNvPr id="1048721"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22"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23"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4"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5" name="Date Placeholder 9"/>
          <p:cNvSpPr>
            <a:spLocks noGrp="1"/>
          </p:cNvSpPr>
          <p:nvPr>
            <p:ph type="dt" sz="half" idx="10"/>
          </p:nvPr>
        </p:nvSpPr>
        <p:spPr/>
        <p:txBody>
          <a:bodyPr/>
          <a:lstStyle/>
          <a:p>
            <a:fld id="{1D9DFC55-AF7D-4A8A-8C54-69AEC9200E7F}" type="datetime1">
              <a:rPr lang="en-US"/>
              <a:t>2/26/2024</a:t>
            </a:fld>
            <a:endParaRPr lang="en-US" dirty="0"/>
          </a:p>
        </p:txBody>
      </p:sp>
      <p:sp>
        <p:nvSpPr>
          <p:cNvPr id="1048726" name="Footer Placeholder 21"/>
          <p:cNvSpPr>
            <a:spLocks noGrp="1"/>
          </p:cNvSpPr>
          <p:nvPr>
            <p:ph type="ftr" sz="quarter" idx="11"/>
          </p:nvPr>
        </p:nvSpPr>
        <p:spPr/>
        <p:txBody>
          <a:bodyPr/>
          <a:lstStyle/>
          <a:p>
            <a:r>
              <a:rPr lang="en-US" dirty="0"/>
              <a:t>Jaipur National University, Jaipur</a:t>
            </a:r>
          </a:p>
        </p:txBody>
      </p:sp>
      <p:sp>
        <p:nvSpPr>
          <p:cNvPr id="1048727" name="Slide Number Placeholder 17"/>
          <p:cNvSpPr>
            <a:spLocks noGrp="1"/>
          </p:cNvSpPr>
          <p:nvPr>
            <p:ph type="sldNum" sz="quarter" idx="12"/>
          </p:nvPr>
        </p:nvSpPr>
        <p:spPr/>
        <p:txBody>
          <a:bodyPr/>
          <a:lstStyle/>
          <a:p>
            <a:fld id="{6FAE3E6C-4CC0-42AD-845C-C17A6F05F594}"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16"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1048717" name="Date Placeholder 9"/>
          <p:cNvSpPr>
            <a:spLocks noGrp="1"/>
          </p:cNvSpPr>
          <p:nvPr>
            <p:ph type="dt" sz="half" idx="10"/>
          </p:nvPr>
        </p:nvSpPr>
        <p:spPr/>
        <p:txBody>
          <a:bodyPr/>
          <a:lstStyle/>
          <a:p>
            <a:fld id="{C02A163C-A0C5-4F65-BD98-5013D9759495}" type="datetime1">
              <a:rPr lang="en-US"/>
              <a:t>2/26/2024</a:t>
            </a:fld>
            <a:endParaRPr lang="en-US" dirty="0"/>
          </a:p>
        </p:txBody>
      </p:sp>
      <p:sp>
        <p:nvSpPr>
          <p:cNvPr id="1048718" name="Footer Placeholder 21"/>
          <p:cNvSpPr>
            <a:spLocks noGrp="1"/>
          </p:cNvSpPr>
          <p:nvPr>
            <p:ph type="ftr" sz="quarter" idx="11"/>
          </p:nvPr>
        </p:nvSpPr>
        <p:spPr/>
        <p:txBody>
          <a:bodyPr/>
          <a:lstStyle/>
          <a:p>
            <a:r>
              <a:rPr lang="en-US" dirty="0"/>
              <a:t>Jaipur National University, Jaipur</a:t>
            </a:r>
          </a:p>
        </p:txBody>
      </p:sp>
      <p:sp>
        <p:nvSpPr>
          <p:cNvPr id="1048719" name="Slide Number Placeholder 17"/>
          <p:cNvSpPr>
            <a:spLocks noGrp="1"/>
          </p:cNvSpPr>
          <p:nvPr>
            <p:ph type="sldNum" sz="quarter" idx="12"/>
          </p:nvPr>
        </p:nvSpPr>
        <p:spPr/>
        <p:txBody>
          <a:bodyPr/>
          <a:lstStyle/>
          <a:p>
            <a:fld id="{EEBA2104-7F4A-4475-964D-7FDD38FAB645}" type="slidenum">
              <a:rPr lang="en-US"/>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1" name="Date Placeholder 9"/>
          <p:cNvSpPr>
            <a:spLocks noGrp="1"/>
          </p:cNvSpPr>
          <p:nvPr>
            <p:ph type="dt" sz="half" idx="10"/>
          </p:nvPr>
        </p:nvSpPr>
        <p:spPr/>
        <p:txBody>
          <a:bodyPr/>
          <a:lstStyle/>
          <a:p>
            <a:fld id="{3189A6E6-E100-4EF2-BCA5-54D7A7DFFDC9}" type="datetime1">
              <a:rPr lang="en-US"/>
              <a:t>2/26/2024</a:t>
            </a:fld>
            <a:endParaRPr lang="en-US" dirty="0"/>
          </a:p>
        </p:txBody>
      </p:sp>
      <p:sp>
        <p:nvSpPr>
          <p:cNvPr id="1048672" name="Footer Placeholder 21"/>
          <p:cNvSpPr>
            <a:spLocks noGrp="1"/>
          </p:cNvSpPr>
          <p:nvPr>
            <p:ph type="ftr" sz="quarter" idx="11"/>
          </p:nvPr>
        </p:nvSpPr>
        <p:spPr/>
        <p:txBody>
          <a:bodyPr/>
          <a:lstStyle/>
          <a:p>
            <a:r>
              <a:rPr lang="en-US" dirty="0"/>
              <a:t>Jaipur National University, Jaipur</a:t>
            </a:r>
          </a:p>
        </p:txBody>
      </p:sp>
      <p:sp>
        <p:nvSpPr>
          <p:cNvPr id="1048673" name="Slide Number Placeholder 17"/>
          <p:cNvSpPr>
            <a:spLocks noGrp="1"/>
          </p:cNvSpPr>
          <p:nvPr>
            <p:ph type="sldNum" sz="quarter" idx="12"/>
          </p:nvPr>
        </p:nvSpPr>
        <p:spPr/>
        <p:txBody>
          <a:bodyPr/>
          <a:lstStyle/>
          <a:p>
            <a:fld id="{769FD985-E02C-4013-A320-6FC6BDB2CBF9}" type="slidenum">
              <a:rPr lang="en-US"/>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0"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1048711"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1048712"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3" name="Date Placeholder 9"/>
          <p:cNvSpPr>
            <a:spLocks noGrp="1"/>
          </p:cNvSpPr>
          <p:nvPr>
            <p:ph type="dt" sz="half" idx="10"/>
          </p:nvPr>
        </p:nvSpPr>
        <p:spPr/>
        <p:txBody>
          <a:bodyPr/>
          <a:lstStyle/>
          <a:p>
            <a:fld id="{CA6DD69F-5458-487F-B0D1-B105DD914BB4}" type="datetime1">
              <a:rPr lang="en-US"/>
              <a:t>2/26/2024</a:t>
            </a:fld>
            <a:endParaRPr lang="en-US" dirty="0"/>
          </a:p>
        </p:txBody>
      </p:sp>
      <p:sp>
        <p:nvSpPr>
          <p:cNvPr id="1048714" name="Footer Placeholder 21"/>
          <p:cNvSpPr>
            <a:spLocks noGrp="1"/>
          </p:cNvSpPr>
          <p:nvPr>
            <p:ph type="ftr" sz="quarter" idx="11"/>
          </p:nvPr>
        </p:nvSpPr>
        <p:spPr/>
        <p:txBody>
          <a:bodyPr/>
          <a:lstStyle/>
          <a:p>
            <a:r>
              <a:rPr lang="en-US" dirty="0"/>
              <a:t>Jaipur National University, Jaipur</a:t>
            </a:r>
          </a:p>
        </p:txBody>
      </p:sp>
      <p:sp>
        <p:nvSpPr>
          <p:cNvPr id="1048715" name="Slide Number Placeholder 17"/>
          <p:cNvSpPr>
            <a:spLocks noGrp="1"/>
          </p:cNvSpPr>
          <p:nvPr>
            <p:ph type="sldNum" sz="quarter" idx="12"/>
          </p:nvPr>
        </p:nvSpPr>
        <p:spPr/>
        <p:txBody>
          <a:bodyPr/>
          <a:lstStyle/>
          <a:p>
            <a:fld id="{6984C32D-DFC8-45E0-8C5F-482674ABBFE6}"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5" name="Title 1"/>
          <p:cNvSpPr>
            <a:spLocks noGrp="1"/>
          </p:cNvSpPr>
          <p:nvPr>
            <p:ph type="title"/>
          </p:nvPr>
        </p:nvSpPr>
        <p:spPr/>
        <p:txBody>
          <a:bodyPr/>
          <a:lstStyle/>
          <a:p>
            <a:r>
              <a:rPr lang="en-US"/>
              <a:t>Click to edit Master title style</a:t>
            </a:r>
          </a:p>
        </p:txBody>
      </p:sp>
      <p:sp>
        <p:nvSpPr>
          <p:cNvPr id="104858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7" name="Date Placeholder 9"/>
          <p:cNvSpPr>
            <a:spLocks noGrp="1"/>
          </p:cNvSpPr>
          <p:nvPr>
            <p:ph type="dt" sz="half" idx="10"/>
          </p:nvPr>
        </p:nvSpPr>
        <p:spPr/>
        <p:txBody>
          <a:bodyPr/>
          <a:lstStyle/>
          <a:p>
            <a:fld id="{D537AC4C-CE19-4A86-A711-AFF67773D95D}" type="datetime1">
              <a:rPr lang="en-US"/>
              <a:t>2/26/2024</a:t>
            </a:fld>
            <a:endParaRPr lang="en-US" dirty="0"/>
          </a:p>
        </p:txBody>
      </p:sp>
      <p:sp>
        <p:nvSpPr>
          <p:cNvPr id="1048588" name="Footer Placeholder 21"/>
          <p:cNvSpPr>
            <a:spLocks noGrp="1"/>
          </p:cNvSpPr>
          <p:nvPr>
            <p:ph type="ftr" sz="quarter" idx="11"/>
          </p:nvPr>
        </p:nvSpPr>
        <p:spPr/>
        <p:txBody>
          <a:bodyPr/>
          <a:lstStyle/>
          <a:p>
            <a:r>
              <a:rPr lang="en-US" dirty="0"/>
              <a:t>Jaipur National University, Jaipur</a:t>
            </a:r>
          </a:p>
        </p:txBody>
      </p:sp>
      <p:sp>
        <p:nvSpPr>
          <p:cNvPr id="1048589" name="Slide Number Placeholder 17"/>
          <p:cNvSpPr>
            <a:spLocks noGrp="1"/>
          </p:cNvSpPr>
          <p:nvPr>
            <p:ph type="sldNum" sz="quarter" idx="12"/>
          </p:nvPr>
        </p:nvSpPr>
        <p:spPr/>
        <p:txBody>
          <a:bodyPr/>
          <a:lstStyle/>
          <a:p>
            <a:fld id="{8B5C5FEE-B7AA-40E1-A9A9-4E7AE79B89F1}" type="slidenum">
              <a:rPr lang="en-US"/>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79"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680"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681" name="Freeform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82" name="Freeform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83"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104868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1048685"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1048686" name="Date Placeholder 4"/>
          <p:cNvSpPr>
            <a:spLocks noGrp="1"/>
          </p:cNvSpPr>
          <p:nvPr>
            <p:ph type="dt" sz="half" idx="10"/>
          </p:nvPr>
        </p:nvSpPr>
        <p:spPr/>
        <p:txBody>
          <a:bodyPr/>
          <a:lstStyle/>
          <a:p>
            <a:fld id="{20DCE251-ED33-4D7C-9C2F-23214FA950F9}" type="datetime1">
              <a:rPr lang="en-US"/>
              <a:t>2/26/2024</a:t>
            </a:fld>
            <a:endParaRPr lang="en-US" dirty="0"/>
          </a:p>
        </p:txBody>
      </p:sp>
      <p:sp>
        <p:nvSpPr>
          <p:cNvPr id="1048687" name="Footer Placeholder 5"/>
          <p:cNvSpPr>
            <a:spLocks noGrp="1"/>
          </p:cNvSpPr>
          <p:nvPr>
            <p:ph type="ftr" sz="quarter" idx="11"/>
          </p:nvPr>
        </p:nvSpPr>
        <p:spPr/>
        <p:txBody>
          <a:bodyPr/>
          <a:lstStyle/>
          <a:p>
            <a:r>
              <a:rPr lang="en-US" dirty="0"/>
              <a:t>Jaipur National University, Jaipur</a:t>
            </a:r>
          </a:p>
        </p:txBody>
      </p:sp>
      <p:sp>
        <p:nvSpPr>
          <p:cNvPr id="1048688" name="Slide Number Placeholder 6"/>
          <p:cNvSpPr>
            <a:spLocks noGrp="1"/>
          </p:cNvSpPr>
          <p:nvPr>
            <p:ph type="sldNum" sz="quarter" idx="12"/>
          </p:nvPr>
        </p:nvSpPr>
        <p:spPr>
          <a:xfrm>
            <a:off x="8077200" y="6356350"/>
            <a:ext cx="609600" cy="365125"/>
          </a:xfrm>
        </p:spPr>
        <p:txBody>
          <a:bodyPr/>
          <a:lstStyle/>
          <a:p>
            <a:fld id="{C82F1C4B-B6F3-4D79-95D2-57D08C767C85}" type="slidenum">
              <a:rPr lang="en-US"/>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89" name="Title 1"/>
          <p:cNvSpPr>
            <a:spLocks noGrp="1"/>
          </p:cNvSpPr>
          <p:nvPr>
            <p:ph type="title"/>
          </p:nvPr>
        </p:nvSpPr>
        <p:spPr/>
        <p:txBody>
          <a:bodyPr/>
          <a:lstStyle/>
          <a:p>
            <a:r>
              <a:rPr lang="en-US"/>
              <a:t>Click to edit Master title style</a:t>
            </a:r>
          </a:p>
        </p:txBody>
      </p:sp>
      <p:sp>
        <p:nvSpPr>
          <p:cNvPr id="104869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1" name="Date Placeholder 9"/>
          <p:cNvSpPr>
            <a:spLocks noGrp="1"/>
          </p:cNvSpPr>
          <p:nvPr>
            <p:ph type="dt" sz="half" idx="10"/>
          </p:nvPr>
        </p:nvSpPr>
        <p:spPr/>
        <p:txBody>
          <a:bodyPr/>
          <a:lstStyle/>
          <a:p>
            <a:fld id="{098D1F25-7C08-4D05-9016-32686BC31241}" type="datetime1">
              <a:rPr lang="en-US"/>
              <a:t>2/26/2024</a:t>
            </a:fld>
            <a:endParaRPr lang="en-US" dirty="0"/>
          </a:p>
        </p:txBody>
      </p:sp>
      <p:sp>
        <p:nvSpPr>
          <p:cNvPr id="1048692" name="Footer Placeholder 21"/>
          <p:cNvSpPr>
            <a:spLocks noGrp="1"/>
          </p:cNvSpPr>
          <p:nvPr>
            <p:ph type="ftr" sz="quarter" idx="11"/>
          </p:nvPr>
        </p:nvSpPr>
        <p:spPr/>
        <p:txBody>
          <a:bodyPr/>
          <a:lstStyle/>
          <a:p>
            <a:r>
              <a:rPr lang="en-US" dirty="0"/>
              <a:t>Jaipur National University, Jaipur</a:t>
            </a:r>
          </a:p>
        </p:txBody>
      </p:sp>
      <p:sp>
        <p:nvSpPr>
          <p:cNvPr id="1048693" name="Slide Number Placeholder 17"/>
          <p:cNvSpPr>
            <a:spLocks noGrp="1"/>
          </p:cNvSpPr>
          <p:nvPr>
            <p:ph type="sldNum" sz="quarter" idx="12"/>
          </p:nvPr>
        </p:nvSpPr>
        <p:spPr/>
        <p:txBody>
          <a:bodyPr/>
          <a:lstStyle/>
          <a:p>
            <a:fld id="{C14C508B-C831-4666-994A-ACF7F604999E}" type="slidenum">
              <a:rPr lang="en-US"/>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94"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1048695"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9"/>
          <p:cNvSpPr>
            <a:spLocks noGrp="1"/>
          </p:cNvSpPr>
          <p:nvPr>
            <p:ph type="dt" sz="half" idx="10"/>
          </p:nvPr>
        </p:nvSpPr>
        <p:spPr/>
        <p:txBody>
          <a:bodyPr/>
          <a:lstStyle/>
          <a:p>
            <a:fld id="{444926B6-60AD-44C1-81CE-33DEC5C15370}" type="datetime1">
              <a:rPr lang="en-US"/>
              <a:t>2/26/2024</a:t>
            </a:fld>
            <a:endParaRPr lang="en-US" dirty="0"/>
          </a:p>
        </p:txBody>
      </p:sp>
      <p:sp>
        <p:nvSpPr>
          <p:cNvPr id="1048697" name="Footer Placeholder 21"/>
          <p:cNvSpPr>
            <a:spLocks noGrp="1"/>
          </p:cNvSpPr>
          <p:nvPr>
            <p:ph type="ftr" sz="quarter" idx="11"/>
          </p:nvPr>
        </p:nvSpPr>
        <p:spPr/>
        <p:txBody>
          <a:bodyPr/>
          <a:lstStyle/>
          <a:p>
            <a:r>
              <a:rPr lang="en-US" dirty="0"/>
              <a:t>Jaipur National University, Jaipur</a:t>
            </a:r>
          </a:p>
        </p:txBody>
      </p:sp>
      <p:sp>
        <p:nvSpPr>
          <p:cNvPr id="1048698" name="Slide Number Placeholder 17"/>
          <p:cNvSpPr>
            <a:spLocks noGrp="1"/>
          </p:cNvSpPr>
          <p:nvPr>
            <p:ph type="sldNum" sz="quarter" idx="12"/>
          </p:nvPr>
        </p:nvSpPr>
        <p:spPr/>
        <p:txBody>
          <a:bodyPr/>
          <a:lstStyle/>
          <a:p>
            <a:fld id="{8BA79585-1710-42FC-B8DD-75F8FCC87B60}" type="slidenum">
              <a:rPr lang="en-US"/>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878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0" name="PlaceHolder 2"/>
          <p:cNvSpPr>
            <a:spLocks noGrp="1"/>
          </p:cNvSpPr>
          <p:nvPr>
            <p:ph type="subTitle"/>
          </p:nvPr>
        </p:nvSpPr>
        <p:spPr>
          <a:xfrm>
            <a:off x="457200" y="1935000"/>
            <a:ext cx="8229240" cy="4389480"/>
          </a:xfrm>
          <a:prstGeom prst="rect">
            <a:avLst/>
          </a:prstGeom>
        </p:spPr>
        <p:txBody>
          <a:bodyPr lIns="0" tIns="0" rIns="0" bIns="0" anchor="ctr"/>
          <a:lstStyle/>
          <a:p>
            <a:pPr algn="ct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8791"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2" name="PlaceHolder 2"/>
          <p:cNvSpPr>
            <a:spLocks noGrp="1"/>
          </p:cNvSpPr>
          <p:nvPr>
            <p:ph type="body"/>
          </p:nvPr>
        </p:nvSpPr>
        <p:spPr>
          <a:xfrm>
            <a:off x="457200" y="1935000"/>
            <a:ext cx="8229240" cy="4389120"/>
          </a:xfrm>
          <a:prstGeom prst="rect">
            <a:avLst/>
          </a:prstGeom>
        </p:spPr>
        <p:txBody>
          <a:bodyPr lIns="0" tIns="0" rIns="0" bIns="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8805"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06"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048807" name="PlaceHolder 3"/>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9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8808" name="PlaceHolder 1"/>
          <p:cNvSpPr>
            <a:spLocks noGrp="1"/>
          </p:cNvSpPr>
          <p:nvPr>
            <p:ph type="subTitle"/>
          </p:nvPr>
        </p:nvSpPr>
        <p:spPr>
          <a:xfrm>
            <a:off x="457200" y="7048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880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10"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811" name="PlaceHolder 3"/>
          <p:cNvSpPr>
            <a:spLocks noGrp="1"/>
          </p:cNvSpPr>
          <p:nvPr>
            <p:ph type="body"/>
          </p:nvPr>
        </p:nvSpPr>
        <p:spPr>
          <a:xfrm>
            <a:off x="457200" y="4227840"/>
            <a:ext cx="4015800" cy="2093400"/>
          </a:xfrm>
          <a:prstGeom prst="rect">
            <a:avLst/>
          </a:prstGeom>
        </p:spPr>
        <p:txBody>
          <a:bodyPr lIns="0" tIns="0" rIns="0" bIns="0"/>
          <a:lstStyle/>
          <a:p>
            <a:endParaRPr/>
          </a:p>
        </p:txBody>
      </p:sp>
      <p:sp>
        <p:nvSpPr>
          <p:cNvPr id="1048812" name="PlaceHolder 4"/>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1048757"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58"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759" name="Date Placeholder 3"/>
          <p:cNvSpPr>
            <a:spLocks noGrp="1"/>
          </p:cNvSpPr>
          <p:nvPr>
            <p:ph type="dt" sz="half" idx="10"/>
          </p:nvPr>
        </p:nvSpPr>
        <p:spPr/>
        <p:txBody>
          <a:bodyPr/>
          <a:lstStyle>
            <a:lvl1pPr>
              <a:defRPr>
                <a:solidFill>
                  <a:srgbClr val="D1EAEE"/>
                </a:solidFill>
              </a:defRPr>
            </a:lvl1pPr>
          </a:lstStyle>
          <a:p>
            <a:fld id="{EE54A8E2-0F49-4501-B719-81B98511F58F}" type="datetime1">
              <a:rPr lang="en-US"/>
              <a:t>2/26/2024</a:t>
            </a:fld>
            <a:endParaRPr lang="en-US" dirty="0"/>
          </a:p>
        </p:txBody>
      </p:sp>
      <p:sp>
        <p:nvSpPr>
          <p:cNvPr id="1048760" name="Footer Placeholder 4"/>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61" name="Slide Number Placeholder 5"/>
          <p:cNvSpPr>
            <a:spLocks noGrp="1"/>
          </p:cNvSpPr>
          <p:nvPr>
            <p:ph type="sldNum" sz="quarter" idx="12"/>
          </p:nvPr>
        </p:nvSpPr>
        <p:spPr/>
        <p:txBody>
          <a:bodyPr/>
          <a:lstStyle>
            <a:lvl1pPr>
              <a:defRPr smtClean="0">
                <a:solidFill>
                  <a:srgbClr val="D1EAEE"/>
                </a:solidFill>
              </a:defRPr>
            </a:lvl1pPr>
          </a:lstStyle>
          <a:p>
            <a:fld id="{13C4049E-8B51-4E4E-9CEB-0DE9DE49AF0E}"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881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14"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048815"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816" name="PlaceHolder 4"/>
          <p:cNvSpPr>
            <a:spLocks noGrp="1"/>
          </p:cNvSpPr>
          <p:nvPr>
            <p:ph type="body"/>
          </p:nvPr>
        </p:nvSpPr>
        <p:spPr>
          <a:xfrm>
            <a:off x="4674240" y="4227840"/>
            <a:ext cx="4015800" cy="2093400"/>
          </a:xfrm>
          <a:prstGeom prst="rect">
            <a:avLst/>
          </a:prstGeom>
        </p:spPr>
        <p:txBody>
          <a:bodyPr lIns="0" tIns="0" rIns="0" bIns="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8785"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86"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787"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788" name="PlaceHolder 4"/>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879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4" name="PlaceHolder 2"/>
          <p:cNvSpPr>
            <a:spLocks noGrp="1"/>
          </p:cNvSpPr>
          <p:nvPr>
            <p:ph type="body"/>
          </p:nvPr>
        </p:nvSpPr>
        <p:spPr>
          <a:xfrm>
            <a:off x="457200" y="1935000"/>
            <a:ext cx="8229240" cy="2093400"/>
          </a:xfrm>
          <a:prstGeom prst="rect">
            <a:avLst/>
          </a:prstGeom>
        </p:spPr>
        <p:txBody>
          <a:bodyPr lIns="0" tIns="0" rIns="0" bIns="0"/>
          <a:lstStyle/>
          <a:p>
            <a:endParaRPr/>
          </a:p>
        </p:txBody>
      </p:sp>
      <p:sp>
        <p:nvSpPr>
          <p:cNvPr id="1048795" name="PlaceHolder 3"/>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8800"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01"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802"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803" name="PlaceHolder 4"/>
          <p:cNvSpPr>
            <a:spLocks noGrp="1"/>
          </p:cNvSpPr>
          <p:nvPr>
            <p:ph type="body"/>
          </p:nvPr>
        </p:nvSpPr>
        <p:spPr>
          <a:xfrm>
            <a:off x="4674240" y="4227840"/>
            <a:ext cx="4015800" cy="2093400"/>
          </a:xfrm>
          <a:prstGeom prst="rect">
            <a:avLst/>
          </a:prstGeom>
        </p:spPr>
        <p:txBody>
          <a:bodyPr lIns="0" tIns="0" rIns="0" bIns="0"/>
          <a:lstStyle/>
          <a:p>
            <a:endParaRPr/>
          </a:p>
        </p:txBody>
      </p:sp>
      <p:sp>
        <p:nvSpPr>
          <p:cNvPr id="1048804" name="PlaceHolder 5"/>
          <p:cNvSpPr>
            <a:spLocks noGrp="1"/>
          </p:cNvSpPr>
          <p:nvPr>
            <p:ph type="body"/>
          </p:nvPr>
        </p:nvSpPr>
        <p:spPr>
          <a:xfrm>
            <a:off x="457200" y="4227840"/>
            <a:ext cx="4015800" cy="209340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48797"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8" name="PlaceHolder 2"/>
          <p:cNvSpPr>
            <a:spLocks noGrp="1"/>
          </p:cNvSpPr>
          <p:nvPr>
            <p:ph type="body"/>
          </p:nvPr>
        </p:nvSpPr>
        <p:spPr>
          <a:xfrm>
            <a:off x="457200" y="1935000"/>
            <a:ext cx="8229240" cy="4389120"/>
          </a:xfrm>
          <a:prstGeom prst="rect">
            <a:avLst/>
          </a:prstGeom>
        </p:spPr>
        <p:txBody>
          <a:bodyPr lIns="0" tIns="0" rIns="0" bIns="0"/>
          <a:lstStyle/>
          <a:p>
            <a:endParaRPr/>
          </a:p>
        </p:txBody>
      </p:sp>
      <p:sp>
        <p:nvSpPr>
          <p:cNvPr id="1048799" name="PlaceHolder 3"/>
          <p:cNvSpPr>
            <a:spLocks noGrp="1"/>
          </p:cNvSpPr>
          <p:nvPr>
            <p:ph type="body"/>
          </p:nvPr>
        </p:nvSpPr>
        <p:spPr>
          <a:xfrm>
            <a:off x="457200" y="1935000"/>
            <a:ext cx="8229240" cy="4389120"/>
          </a:xfrm>
          <a:prstGeom prst="rect">
            <a:avLst/>
          </a:prstGeom>
        </p:spPr>
        <p:txBody>
          <a:bodyPr lIns="0" tIns="0" rIns="0" bIns="0"/>
          <a:lstStyle/>
          <a:p>
            <a:endParaRPr/>
          </a:p>
        </p:txBody>
      </p:sp>
      <p:pic>
        <p:nvPicPr>
          <p:cNvPr id="2097182" name="Picture 40"/>
          <p:cNvPicPr>
            <a:picLocks/>
          </p:cNvPicPr>
          <p:nvPr/>
        </p:nvPicPr>
        <p:blipFill>
          <a:blip r:embed="rId2"/>
          <a:stretch>
            <a:fillRect/>
          </a:stretch>
        </p:blipFill>
        <p:spPr>
          <a:xfrm>
            <a:off x="1821240" y="1935000"/>
            <a:ext cx="5500800" cy="4389120"/>
          </a:xfrm>
          <a:prstGeom prst="rect">
            <a:avLst/>
          </a:prstGeom>
          <a:ln>
            <a:noFill/>
          </a:ln>
        </p:spPr>
      </p:pic>
      <p:pic>
        <p:nvPicPr>
          <p:cNvPr id="2097183" name="Picture 41"/>
          <p:cNvPicPr>
            <a:picLocks/>
          </p:cNvPicPr>
          <p:nvPr/>
        </p:nvPicPr>
        <p:blipFill>
          <a:blip r:embed="rId2"/>
          <a:stretch>
            <a:fillRect/>
          </a:stretch>
        </p:blipFill>
        <p:spPr>
          <a:xfrm>
            <a:off x="1821240" y="1935000"/>
            <a:ext cx="5500800" cy="438912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62" name="Title 1"/>
          <p:cNvSpPr>
            <a:spLocks noGrp="1"/>
          </p:cNvSpPr>
          <p:nvPr>
            <p:ph type="title"/>
          </p:nvPr>
        </p:nvSpPr>
        <p:spPr>
          <a:xfrm>
            <a:off x="457200" y="704088"/>
            <a:ext cx="8229600" cy="1143000"/>
          </a:xfrm>
        </p:spPr>
        <p:txBody>
          <a:bodyPr/>
          <a:lstStyle/>
          <a:p>
            <a:r>
              <a:rPr lang="en-US"/>
              <a:t>Click to edit Master title style</a:t>
            </a:r>
          </a:p>
        </p:txBody>
      </p:sp>
      <p:sp>
        <p:nvSpPr>
          <p:cNvPr id="104876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5" name="Date Placeholder 9"/>
          <p:cNvSpPr>
            <a:spLocks noGrp="1"/>
          </p:cNvSpPr>
          <p:nvPr>
            <p:ph type="dt" sz="half" idx="10"/>
          </p:nvPr>
        </p:nvSpPr>
        <p:spPr/>
        <p:txBody>
          <a:bodyPr/>
          <a:lstStyle/>
          <a:p>
            <a:fld id="{603CF443-6A52-42DD-A957-A002B07E7089}" type="datetime1">
              <a:rPr lang="en-US"/>
              <a:t>2/26/2024</a:t>
            </a:fld>
            <a:endParaRPr lang="en-US" dirty="0"/>
          </a:p>
        </p:txBody>
      </p:sp>
      <p:sp>
        <p:nvSpPr>
          <p:cNvPr id="1048766" name="Footer Placeholder 21"/>
          <p:cNvSpPr>
            <a:spLocks noGrp="1"/>
          </p:cNvSpPr>
          <p:nvPr>
            <p:ph type="ftr" sz="quarter" idx="11"/>
          </p:nvPr>
        </p:nvSpPr>
        <p:spPr/>
        <p:txBody>
          <a:bodyPr/>
          <a:lstStyle/>
          <a:p>
            <a:r>
              <a:rPr lang="en-US" dirty="0"/>
              <a:t>Jaipur National University, Jaipur</a:t>
            </a:r>
          </a:p>
        </p:txBody>
      </p:sp>
      <p:sp>
        <p:nvSpPr>
          <p:cNvPr id="1048767" name="Slide Number Placeholder 17"/>
          <p:cNvSpPr>
            <a:spLocks noGrp="1"/>
          </p:cNvSpPr>
          <p:nvPr>
            <p:ph type="sldNum" sz="quarter" idx="12"/>
          </p:nvPr>
        </p:nvSpPr>
        <p:spPr/>
        <p:txBody>
          <a:bodyPr/>
          <a:lstStyle/>
          <a:p>
            <a:fld id="{DF22DB35-CE66-4D65-96CD-E2635F707DE3}"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68" name="Title 1"/>
          <p:cNvSpPr>
            <a:spLocks noGrp="1"/>
          </p:cNvSpPr>
          <p:nvPr>
            <p:ph type="title"/>
          </p:nvPr>
        </p:nvSpPr>
        <p:spPr>
          <a:xfrm>
            <a:off x="457200" y="704088"/>
            <a:ext cx="8229600" cy="1143000"/>
          </a:xfrm>
        </p:spPr>
        <p:txBody>
          <a:bodyPr/>
          <a:lstStyle/>
          <a:p>
            <a:r>
              <a:rPr lang="en-US"/>
              <a:t>Click to edit Master title style</a:t>
            </a:r>
          </a:p>
        </p:txBody>
      </p:sp>
      <p:sp>
        <p:nvSpPr>
          <p:cNvPr id="1048769"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70"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71"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2"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3" name="Date Placeholder 9"/>
          <p:cNvSpPr>
            <a:spLocks noGrp="1"/>
          </p:cNvSpPr>
          <p:nvPr>
            <p:ph type="dt" sz="half" idx="10"/>
          </p:nvPr>
        </p:nvSpPr>
        <p:spPr/>
        <p:txBody>
          <a:bodyPr/>
          <a:lstStyle/>
          <a:p>
            <a:fld id="{1FEE0E7E-5AF3-49D1-BEA4-716DF31D79C2}" type="datetime1">
              <a:rPr lang="en-US"/>
              <a:t>2/26/2024</a:t>
            </a:fld>
            <a:endParaRPr lang="en-US" dirty="0"/>
          </a:p>
        </p:txBody>
      </p:sp>
      <p:sp>
        <p:nvSpPr>
          <p:cNvPr id="1048774" name="Footer Placeholder 21"/>
          <p:cNvSpPr>
            <a:spLocks noGrp="1"/>
          </p:cNvSpPr>
          <p:nvPr>
            <p:ph type="ftr" sz="quarter" idx="11"/>
          </p:nvPr>
        </p:nvSpPr>
        <p:spPr/>
        <p:txBody>
          <a:bodyPr/>
          <a:lstStyle/>
          <a:p>
            <a:r>
              <a:rPr lang="en-US" dirty="0"/>
              <a:t>Jaipur National University, Jaipur</a:t>
            </a:r>
          </a:p>
        </p:txBody>
      </p:sp>
      <p:sp>
        <p:nvSpPr>
          <p:cNvPr id="1048775" name="Slide Number Placeholder 17"/>
          <p:cNvSpPr>
            <a:spLocks noGrp="1"/>
          </p:cNvSpPr>
          <p:nvPr>
            <p:ph type="sldNum" sz="quarter" idx="12"/>
          </p:nvPr>
        </p:nvSpPr>
        <p:spPr/>
        <p:txBody>
          <a:bodyPr/>
          <a:lstStyle/>
          <a:p>
            <a:fld id="{7E7ADEC5-3E52-4CF2-916E-9D41A87C26C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33"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1048734" name="Date Placeholder 9"/>
          <p:cNvSpPr>
            <a:spLocks noGrp="1"/>
          </p:cNvSpPr>
          <p:nvPr>
            <p:ph type="dt" sz="half" idx="10"/>
          </p:nvPr>
        </p:nvSpPr>
        <p:spPr/>
        <p:txBody>
          <a:bodyPr/>
          <a:lstStyle/>
          <a:p>
            <a:fld id="{836A3FBE-FBC8-41AA-B79E-85131C71B478}" type="datetime1">
              <a:rPr lang="en-US"/>
              <a:t>2/26/2024</a:t>
            </a:fld>
            <a:endParaRPr lang="en-US" dirty="0"/>
          </a:p>
        </p:txBody>
      </p:sp>
      <p:sp>
        <p:nvSpPr>
          <p:cNvPr id="1048735" name="Footer Placeholder 21"/>
          <p:cNvSpPr>
            <a:spLocks noGrp="1"/>
          </p:cNvSpPr>
          <p:nvPr>
            <p:ph type="ftr" sz="quarter" idx="11"/>
          </p:nvPr>
        </p:nvSpPr>
        <p:spPr/>
        <p:txBody>
          <a:bodyPr/>
          <a:lstStyle/>
          <a:p>
            <a:r>
              <a:rPr lang="en-US" dirty="0"/>
              <a:t>Jaipur National University, Jaipur</a:t>
            </a:r>
          </a:p>
        </p:txBody>
      </p:sp>
      <p:sp>
        <p:nvSpPr>
          <p:cNvPr id="1048736" name="Slide Number Placeholder 17"/>
          <p:cNvSpPr>
            <a:spLocks noGrp="1"/>
          </p:cNvSpPr>
          <p:nvPr>
            <p:ph type="sldNum" sz="quarter" idx="12"/>
          </p:nvPr>
        </p:nvSpPr>
        <p:spPr/>
        <p:txBody>
          <a:bodyPr/>
          <a:lstStyle/>
          <a:p>
            <a:fld id="{0B69D38B-B3A8-4DB1-8C61-306FB00E6D66}"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76" name="Date Placeholder 9"/>
          <p:cNvSpPr>
            <a:spLocks noGrp="1"/>
          </p:cNvSpPr>
          <p:nvPr>
            <p:ph type="dt" sz="half" idx="10"/>
          </p:nvPr>
        </p:nvSpPr>
        <p:spPr/>
        <p:txBody>
          <a:bodyPr/>
          <a:lstStyle/>
          <a:p>
            <a:fld id="{D609ACA3-77C4-4607-BCAA-FF5EF59DFAA1}" type="datetime1">
              <a:rPr lang="en-US"/>
              <a:t>2/26/2024</a:t>
            </a:fld>
            <a:endParaRPr lang="en-US" dirty="0"/>
          </a:p>
        </p:txBody>
      </p:sp>
      <p:sp>
        <p:nvSpPr>
          <p:cNvPr id="1048777" name="Footer Placeholder 21"/>
          <p:cNvSpPr>
            <a:spLocks noGrp="1"/>
          </p:cNvSpPr>
          <p:nvPr>
            <p:ph type="ftr" sz="quarter" idx="11"/>
          </p:nvPr>
        </p:nvSpPr>
        <p:spPr/>
        <p:txBody>
          <a:bodyPr/>
          <a:lstStyle/>
          <a:p>
            <a:r>
              <a:rPr lang="en-US" dirty="0"/>
              <a:t>Jaipur National University, Jaipur</a:t>
            </a:r>
          </a:p>
        </p:txBody>
      </p:sp>
      <p:sp>
        <p:nvSpPr>
          <p:cNvPr id="1048778" name="Slide Number Placeholder 17"/>
          <p:cNvSpPr>
            <a:spLocks noGrp="1"/>
          </p:cNvSpPr>
          <p:nvPr>
            <p:ph type="sldNum" sz="quarter" idx="12"/>
          </p:nvPr>
        </p:nvSpPr>
        <p:spPr/>
        <p:txBody>
          <a:bodyPr/>
          <a:lstStyle/>
          <a:p>
            <a:fld id="{86050BBA-66D0-41CB-81A9-58693C9A8297}"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79"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1048780"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1048781"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2" name="Date Placeholder 9"/>
          <p:cNvSpPr>
            <a:spLocks noGrp="1"/>
          </p:cNvSpPr>
          <p:nvPr>
            <p:ph type="dt" sz="half" idx="10"/>
          </p:nvPr>
        </p:nvSpPr>
        <p:spPr/>
        <p:txBody>
          <a:bodyPr/>
          <a:lstStyle/>
          <a:p>
            <a:fld id="{8BC1A50A-CB99-4E39-A1E8-4850C9300446}" type="datetime1">
              <a:rPr lang="en-US"/>
              <a:t>2/26/2024</a:t>
            </a:fld>
            <a:endParaRPr lang="en-US" dirty="0"/>
          </a:p>
        </p:txBody>
      </p:sp>
      <p:sp>
        <p:nvSpPr>
          <p:cNvPr id="1048783" name="Footer Placeholder 21"/>
          <p:cNvSpPr>
            <a:spLocks noGrp="1"/>
          </p:cNvSpPr>
          <p:nvPr>
            <p:ph type="ftr" sz="quarter" idx="11"/>
          </p:nvPr>
        </p:nvSpPr>
        <p:spPr/>
        <p:txBody>
          <a:bodyPr/>
          <a:lstStyle/>
          <a:p>
            <a:r>
              <a:rPr lang="en-US" dirty="0"/>
              <a:t>Jaipur National University, Jaipur</a:t>
            </a:r>
          </a:p>
        </p:txBody>
      </p:sp>
      <p:sp>
        <p:nvSpPr>
          <p:cNvPr id="1048784" name="Slide Number Placeholder 17"/>
          <p:cNvSpPr>
            <a:spLocks noGrp="1"/>
          </p:cNvSpPr>
          <p:nvPr>
            <p:ph type="sldNum" sz="quarter" idx="12"/>
          </p:nvPr>
        </p:nvSpPr>
        <p:spPr/>
        <p:txBody>
          <a:bodyPr/>
          <a:lstStyle/>
          <a:p>
            <a:fld id="{D6018B7B-2C4C-4DEC-8580-02E18D4EE378}"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742"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743"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744" name="Freeform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745" name="Freeform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746"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1048747"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1048748"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1048749" name="Date Placeholder 4"/>
          <p:cNvSpPr>
            <a:spLocks noGrp="1"/>
          </p:cNvSpPr>
          <p:nvPr>
            <p:ph type="dt" sz="half" idx="10"/>
          </p:nvPr>
        </p:nvSpPr>
        <p:spPr/>
        <p:txBody>
          <a:bodyPr/>
          <a:lstStyle/>
          <a:p>
            <a:fld id="{0A7ACC4B-1CF3-4522-BC51-559DA91066A8}" type="datetime1">
              <a:rPr lang="en-US"/>
              <a:t>2/26/2024</a:t>
            </a:fld>
            <a:endParaRPr lang="en-US" dirty="0"/>
          </a:p>
        </p:txBody>
      </p:sp>
      <p:sp>
        <p:nvSpPr>
          <p:cNvPr id="1048750" name="Footer Placeholder 5"/>
          <p:cNvSpPr>
            <a:spLocks noGrp="1"/>
          </p:cNvSpPr>
          <p:nvPr>
            <p:ph type="ftr" sz="quarter" idx="11"/>
          </p:nvPr>
        </p:nvSpPr>
        <p:spPr/>
        <p:txBody>
          <a:bodyPr/>
          <a:lstStyle/>
          <a:p>
            <a:r>
              <a:rPr lang="en-US" dirty="0"/>
              <a:t>Jaipur National University, Jaipur</a:t>
            </a:r>
          </a:p>
        </p:txBody>
      </p:sp>
      <p:sp>
        <p:nvSpPr>
          <p:cNvPr id="1048751" name="Slide Number Placeholder 6"/>
          <p:cNvSpPr>
            <a:spLocks noGrp="1"/>
          </p:cNvSpPr>
          <p:nvPr>
            <p:ph type="sldNum" sz="quarter" idx="12"/>
          </p:nvPr>
        </p:nvSpPr>
        <p:spPr>
          <a:xfrm>
            <a:off x="8077200" y="6356350"/>
            <a:ext cx="609600" cy="365125"/>
          </a:xfrm>
        </p:spPr>
        <p:txBody>
          <a:bodyPr/>
          <a:lstStyle>
            <a:lvl1pPr>
              <a:defRPr smtClean="0"/>
            </a:lvl1pPr>
          </a:lstStyle>
          <a:p>
            <a:fld id="{07C65C6A-C895-42CE-BDDB-0945EF2B29BB}"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577"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578" name="Title Placeholder 8"/>
          <p:cNvSpPr>
            <a:spLocks noGrp="1"/>
          </p:cNvSpPr>
          <p:nvPr>
            <p:ph type="title"/>
          </p:nvPr>
        </p:nvSpPr>
        <p:spPr bwMode="auto">
          <a:xfrm>
            <a:off x="457200" y="704850"/>
            <a:ext cx="8229600" cy="1143000"/>
          </a:xfrm>
          <a:prstGeom prst="rect">
            <a:avLst/>
          </a:prstGeom>
          <a:noFill/>
          <a:ln>
            <a:noFill/>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48579" name="Text Placeholder 29"/>
          <p:cNvSpPr>
            <a:spLocks noGrp="1"/>
          </p:cNvSpPr>
          <p:nvPr>
            <p:ph type="body" idx="1"/>
          </p:nvPr>
        </p:nvSpPr>
        <p:spPr bwMode="auto">
          <a:xfrm>
            <a:off x="457200" y="1935163"/>
            <a:ext cx="8229600" cy="438943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fld id="{00278F10-0256-4456-BE6E-B7BE3AAD0020}" type="datetime1">
              <a:rPr lang="en-US"/>
              <a:pPr fontAlgn="base">
                <a:spcBef>
                  <a:spcPct val="0"/>
                </a:spcBef>
                <a:spcAft>
                  <a:spcPct val="0"/>
                </a:spcAft>
              </a:pPr>
              <a:t>2/26/2024</a:t>
            </a:fld>
            <a:endParaRPr lang="en-US" dirty="0"/>
          </a:p>
        </p:txBody>
      </p:sp>
      <p:sp>
        <p:nvSpPr>
          <p:cNvPr id="1048581"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r>
              <a:rPr lang="en-US" dirty="0"/>
              <a:t>Jaipur National University, Jaipur</a:t>
            </a:r>
          </a:p>
        </p:txBody>
      </p:sp>
      <p:sp>
        <p:nvSpPr>
          <p:cNvPr id="1048582"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045C75"/>
                </a:solidFill>
                <a:latin typeface="Constantia" panose="02030602050306030303" pitchFamily="18" charset="0"/>
              </a:defRPr>
            </a:lvl1pPr>
          </a:lstStyle>
          <a:p>
            <a:pPr fontAlgn="base">
              <a:spcBef>
                <a:spcPct val="0"/>
              </a:spcBef>
              <a:spcAft>
                <a:spcPct val="0"/>
              </a:spcAft>
            </a:pPr>
            <a:fld id="{BB3FBFCF-C9F7-4306-9EC0-295D5179BE6B}" type="slidenum">
              <a:rPr lang="en-US"/>
              <a:pPr fontAlgn="base">
                <a:spcBef>
                  <a:spcPct val="0"/>
                </a:spcBef>
                <a:spcAft>
                  <a:spcPct val="0"/>
                </a:spcAft>
              </a:pPr>
              <a:t>‹#›</a:t>
            </a:fld>
            <a:endParaRPr lang="en-US" dirty="0"/>
          </a:p>
        </p:txBody>
      </p:sp>
      <p:grpSp>
        <p:nvGrpSpPr>
          <p:cNvPr id="15" name="Group 1"/>
          <p:cNvGrpSpPr/>
          <p:nvPr/>
        </p:nvGrpSpPr>
        <p:grpSpPr bwMode="auto">
          <a:xfrm>
            <a:off x="-19050" y="203200"/>
            <a:ext cx="9180513" cy="647700"/>
            <a:chOff x="-19045" y="216550"/>
            <a:chExt cx="9180548" cy="649224"/>
          </a:xfrm>
        </p:grpSpPr>
        <p:sp>
          <p:nvSpPr>
            <p:cNvPr id="1048583"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lstStyle/>
            <a:p>
              <a:endParaRPr lang="en-US" dirty="0">
                <a:solidFill>
                  <a:prstClr val="black"/>
                </a:solidFill>
              </a:endParaRPr>
            </a:p>
          </p:txBody>
        </p:sp>
        <p:sp>
          <p:nvSpPr>
            <p:cNvPr id="1048584"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lstStyle/>
            <a:p>
              <a:endParaRPr lang="en-US" dirty="0">
                <a:solidFill>
                  <a:prstClr val="black"/>
                </a:solidFill>
              </a:endParaRPr>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600"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01"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02"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48603"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04"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fld id="{909E6B8C-4F8E-4CB7-B200-A4C4B2D95693}" type="datetime1">
              <a:rPr lang="en-US"/>
              <a:pPr fontAlgn="base">
                <a:spcBef>
                  <a:spcPct val="0"/>
                </a:spcBef>
                <a:spcAft>
                  <a:spcPct val="0"/>
                </a:spcAft>
              </a:pPr>
              <a:t>2/26/2024</a:t>
            </a:fld>
            <a:endParaRPr lang="en-US" dirty="0"/>
          </a:p>
        </p:txBody>
      </p:sp>
      <p:sp>
        <p:nvSpPr>
          <p:cNvPr id="1048605"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r>
              <a:rPr lang="en-US" dirty="0"/>
              <a:t>Jaipur National University, Jaipur</a:t>
            </a:r>
          </a:p>
        </p:txBody>
      </p:sp>
      <p:sp>
        <p:nvSpPr>
          <p:cNvPr id="1048606"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itchFamily="18" charset="0"/>
              </a:defRPr>
            </a:lvl1pPr>
          </a:lstStyle>
          <a:p>
            <a:pPr fontAlgn="base">
              <a:spcBef>
                <a:spcPct val="0"/>
              </a:spcBef>
              <a:spcAft>
                <a:spcPct val="0"/>
              </a:spcAft>
            </a:pPr>
            <a:fld id="{EF996FD1-5D56-4F7C-BF30-30F37FB7BD4B}" type="slidenum">
              <a:rPr lang="en-US"/>
              <a:pPr fontAlgn="base">
                <a:spcBef>
                  <a:spcPct val="0"/>
                </a:spcBef>
                <a:spcAft>
                  <a:spcPct val="0"/>
                </a:spcAft>
              </a:pPr>
              <a:t>‹#›</a:t>
            </a:fld>
            <a:endParaRPr lang="en-US" dirty="0"/>
          </a:p>
        </p:txBody>
      </p:sp>
      <p:grpSp>
        <p:nvGrpSpPr>
          <p:cNvPr id="42" name="Group 1"/>
          <p:cNvGrpSpPr/>
          <p:nvPr/>
        </p:nvGrpSpPr>
        <p:grpSpPr bwMode="auto">
          <a:xfrm>
            <a:off x="-19050" y="203200"/>
            <a:ext cx="9180513" cy="647700"/>
            <a:chOff x="-19045" y="216550"/>
            <a:chExt cx="9180548" cy="649224"/>
          </a:xfrm>
        </p:grpSpPr>
        <p:sp>
          <p:nvSpPr>
            <p:cNvPr id="1048607"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lstStyle/>
            <a:p>
              <a:endParaRPr lang="en-US" dirty="0">
                <a:solidFill>
                  <a:prstClr val="black"/>
                </a:solidFill>
              </a:endParaRPr>
            </a:p>
          </p:txBody>
        </p:sp>
        <p:sp>
          <p:nvSpPr>
            <p:cNvPr id="1048608"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lstStyle/>
            <a:p>
              <a:endParaRPr lang="en-US" dirty="0">
                <a:solidFill>
                  <a:prstClr val="black"/>
                </a:solidFill>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tile tx="0" ty="0" sx="0" sy="0" flip="none" algn="b"/>
        </a:blipFill>
        <a:effectLst/>
      </p:bgPr>
    </p:bg>
    <p:spTree>
      <p:nvGrpSpPr>
        <p:cNvPr id="1" name=""/>
        <p:cNvGrpSpPr/>
        <p:nvPr/>
      </p:nvGrpSpPr>
      <p:grpSpPr>
        <a:xfrm>
          <a:off x="0" y="0"/>
          <a:ext cx="0" cy="0"/>
          <a:chOff x="0" y="0"/>
          <a:chExt cx="0" cy="0"/>
        </a:xfrm>
      </p:grpSpPr>
      <p:sp>
        <p:nvSpPr>
          <p:cNvPr id="1048661" name="CustomShape 1"/>
          <p:cNvSpPr/>
          <p:nvPr/>
        </p:nvSpPr>
        <p:spPr>
          <a:xfrm>
            <a:off x="-9360" y="-7920"/>
            <a:ext cx="9162720" cy="1041120"/>
          </a:xfrm>
          <a:prstGeom prst="rect">
            <a:avLst/>
          </a:prstGeom>
          <a:gradFill>
            <a:gsLst>
              <a:gs pos="0">
                <a:srgbClr val="0074A0"/>
              </a:gs>
              <a:gs pos="100000">
                <a:srgbClr val="00C4CD"/>
              </a:gs>
            </a:gsLst>
            <a:lin ang="5400000"/>
          </a:gradFill>
          <a:ln w="9360">
            <a:noFill/>
          </a:ln>
        </p:spPr>
      </p:sp>
      <p:sp>
        <p:nvSpPr>
          <p:cNvPr id="1048662" name="CustomShape 2"/>
          <p:cNvSpPr/>
          <p:nvPr/>
        </p:nvSpPr>
        <p:spPr>
          <a:xfrm>
            <a:off x="4381560" y="-7920"/>
            <a:ext cx="4762080" cy="637920"/>
          </a:xfrm>
          <a:prstGeom prst="rect">
            <a:avLst/>
          </a:prstGeom>
          <a:gradFill>
            <a:gsLst>
              <a:gs pos="0">
                <a:srgbClr val="008ABF"/>
              </a:gs>
              <a:gs pos="100000">
                <a:srgbClr val="00A0A8"/>
              </a:gs>
            </a:gsLst>
            <a:lin ang="16200000"/>
          </a:gradFill>
          <a:ln w="9360">
            <a:noFill/>
          </a:ln>
        </p:spPr>
      </p:sp>
      <p:sp>
        <p:nvSpPr>
          <p:cNvPr id="1048663" name="CustomShape 3"/>
          <p:cNvSpPr/>
          <p:nvPr/>
        </p:nvSpPr>
        <p:spPr>
          <a:xfrm rot="21436200">
            <a:off x="-18720" y="203040"/>
            <a:ext cx="9162720" cy="647280"/>
          </a:xfrm>
          <a:prstGeom prst="rect">
            <a:avLst/>
          </a:prstGeom>
          <a:noFill/>
          <a:ln w="10800">
            <a:solidFill>
              <a:srgbClr val="09B7BF"/>
            </a:solidFill>
            <a:round/>
          </a:ln>
        </p:spPr>
      </p:sp>
      <p:sp>
        <p:nvSpPr>
          <p:cNvPr id="1048664" name="CustomShape 4"/>
          <p:cNvSpPr/>
          <p:nvPr/>
        </p:nvSpPr>
        <p:spPr>
          <a:xfrm rot="21436200">
            <a:off x="-14040" y="276480"/>
            <a:ext cx="9175320" cy="528840"/>
          </a:xfrm>
          <a:prstGeom prst="rect">
            <a:avLst/>
          </a:prstGeom>
          <a:noFill/>
          <a:ln w="9360">
            <a:solidFill>
              <a:srgbClr val="0F6FC6"/>
            </a:solidFill>
            <a:round/>
          </a:ln>
        </p:spPr>
      </p:sp>
      <p:sp>
        <p:nvSpPr>
          <p:cNvPr id="1048665" name="PlaceHolder 5"/>
          <p:cNvSpPr>
            <a:spLocks noGrp="1"/>
          </p:cNvSpPr>
          <p:nvPr>
            <p:ph type="title"/>
          </p:nvPr>
        </p:nvSpPr>
        <p:spPr>
          <a:xfrm>
            <a:off x="457200" y="704880"/>
            <a:ext cx="8229240" cy="1142640"/>
          </a:xfrm>
          <a:prstGeom prst="rect">
            <a:avLst/>
          </a:prstGeom>
        </p:spPr>
        <p:txBody>
          <a:bodyPr lIns="0" rIns="0" bIns="0" anchor="b"/>
          <a:lstStyle/>
          <a:p>
            <a:pPr>
              <a:lnSpc>
                <a:spcPct val="100000"/>
              </a:lnSpc>
            </a:pPr>
            <a:r>
              <a:rPr lang="en-US" sz="5000">
                <a:solidFill>
                  <a:srgbClr val="04617B"/>
                </a:solidFill>
                <a:latin typeface="Calibri"/>
              </a:rPr>
              <a:t>Click to edit the title text formatClick to edit Master title style</a:t>
            </a:r>
          </a:p>
        </p:txBody>
      </p:sp>
      <p:sp>
        <p:nvSpPr>
          <p:cNvPr id="1048666" name="PlaceHolder 6"/>
          <p:cNvSpPr>
            <a:spLocks noGrp="1"/>
          </p:cNvSpPr>
          <p:nvPr>
            <p:ph type="body"/>
          </p:nvPr>
        </p:nvSpPr>
        <p:spPr>
          <a:xfrm>
            <a:off x="457200" y="1935000"/>
            <a:ext cx="8229240" cy="4389120"/>
          </a:xfrm>
          <a:prstGeom prst="rect">
            <a:avLst/>
          </a:prstGeom>
        </p:spPr>
        <p:txBody>
          <a:bodyPr/>
          <a:lstStyle/>
          <a:p>
            <a:pPr>
              <a:buSzPct val="45000"/>
              <a:buFont typeface="StarSymbol"/>
              <a:buChar char=""/>
            </a:pPr>
            <a:r>
              <a:rPr lang="en-US" sz="2600">
                <a:solidFill>
                  <a:srgbClr val="000000"/>
                </a:solidFill>
                <a:latin typeface="Constantia"/>
              </a:rPr>
              <a:t>Click to edit the outline text format</a:t>
            </a:r>
          </a:p>
          <a:p>
            <a:pPr lvl="1">
              <a:buSzPct val="75000"/>
              <a:buFont typeface="StarSymbol"/>
              <a:buChar char=""/>
            </a:pPr>
            <a:r>
              <a:rPr lang="en-US" sz="2600">
                <a:solidFill>
                  <a:srgbClr val="000000"/>
                </a:solidFill>
                <a:latin typeface="Constantia"/>
              </a:rPr>
              <a:t>Second Outline Level</a:t>
            </a:r>
          </a:p>
          <a:p>
            <a:pPr lvl="2">
              <a:buSzPct val="45000"/>
              <a:buFont typeface="StarSymbol"/>
              <a:buChar char=""/>
            </a:pPr>
            <a:r>
              <a:rPr lang="en-US" sz="2600">
                <a:solidFill>
                  <a:srgbClr val="000000"/>
                </a:solidFill>
                <a:latin typeface="Constantia"/>
              </a:rPr>
              <a:t>Third Outline Level</a:t>
            </a:r>
          </a:p>
          <a:p>
            <a:pPr lvl="3">
              <a:buSzPct val="75000"/>
              <a:buFont typeface="StarSymbol"/>
              <a:buChar char=""/>
            </a:pPr>
            <a:r>
              <a:rPr lang="en-US" sz="2600">
                <a:solidFill>
                  <a:srgbClr val="000000"/>
                </a:solidFill>
                <a:latin typeface="Constantia"/>
              </a:rPr>
              <a:t>Fourth Outline Level</a:t>
            </a:r>
          </a:p>
          <a:p>
            <a:pPr lvl="4">
              <a:buSzPct val="45000"/>
              <a:buFont typeface="StarSymbol"/>
              <a:buChar char=""/>
            </a:pPr>
            <a:r>
              <a:rPr lang="en-US" sz="2600">
                <a:solidFill>
                  <a:srgbClr val="000000"/>
                </a:solidFill>
                <a:latin typeface="Constantia"/>
              </a:rPr>
              <a:t>Fifth Outline Level</a:t>
            </a:r>
          </a:p>
          <a:p>
            <a:pPr lvl="5">
              <a:buSzPct val="45000"/>
              <a:buFont typeface="StarSymbol"/>
              <a:buChar char=""/>
            </a:pPr>
            <a:r>
              <a:rPr lang="en-US" sz="2600">
                <a:solidFill>
                  <a:srgbClr val="000000"/>
                </a:solidFill>
                <a:latin typeface="Constantia"/>
              </a:rPr>
              <a:t>Sixth Outline Level</a:t>
            </a:r>
          </a:p>
          <a:p>
            <a:pPr>
              <a:lnSpc>
                <a:spcPct val="100000"/>
              </a:lnSpc>
              <a:buSzPct val="95000"/>
              <a:buFont typeface="Wingdings 2" charset="2"/>
              <a:buChar char=""/>
            </a:pPr>
            <a:r>
              <a:rPr lang="en-US" sz="2600">
                <a:solidFill>
                  <a:srgbClr val="000000"/>
                </a:solidFill>
                <a:latin typeface="Constantia"/>
              </a:rPr>
              <a:t>Seventh Outline LevelClick to edit Master text styles</a:t>
            </a:r>
          </a:p>
          <a:p>
            <a:pPr lvl="1">
              <a:lnSpc>
                <a:spcPct val="100000"/>
              </a:lnSpc>
              <a:buSzPct val="85000"/>
              <a:buFont typeface="Wingdings 2" charset="2"/>
              <a:buChar char=""/>
            </a:pPr>
            <a:r>
              <a:rPr lang="en-US" sz="2400">
                <a:solidFill>
                  <a:srgbClr val="000000"/>
                </a:solidFill>
                <a:latin typeface="Constantia"/>
              </a:rPr>
              <a:t>Second level</a:t>
            </a:r>
          </a:p>
          <a:p>
            <a:pPr lvl="2">
              <a:lnSpc>
                <a:spcPct val="100000"/>
              </a:lnSpc>
              <a:buSzPct val="70000"/>
              <a:buFont typeface="Wingdings 2" charset="2"/>
              <a:buChar char=""/>
            </a:pPr>
            <a:r>
              <a:rPr lang="en-US" sz="2100">
                <a:solidFill>
                  <a:srgbClr val="000000"/>
                </a:solidFill>
                <a:latin typeface="Constantia"/>
              </a:rPr>
              <a:t>Third level</a:t>
            </a:r>
          </a:p>
          <a:p>
            <a:pPr lvl="3">
              <a:lnSpc>
                <a:spcPct val="100000"/>
              </a:lnSpc>
              <a:buSzPct val="65000"/>
              <a:buFont typeface="Wingdings 2" charset="2"/>
              <a:buChar char=""/>
            </a:pPr>
            <a:r>
              <a:rPr lang="en-US" sz="2000">
                <a:solidFill>
                  <a:srgbClr val="000000"/>
                </a:solidFill>
                <a:latin typeface="Constantia"/>
              </a:rPr>
              <a:t>Fourth level</a:t>
            </a:r>
          </a:p>
          <a:p>
            <a:pPr lvl="4">
              <a:lnSpc>
                <a:spcPct val="100000"/>
              </a:lnSpc>
              <a:buSzPct val="65000"/>
              <a:buFont typeface="Wingdings 2" charset="2"/>
              <a:buChar char=""/>
            </a:pPr>
            <a:r>
              <a:rPr lang="en-US" sz="2000">
                <a:solidFill>
                  <a:srgbClr val="000000"/>
                </a:solidFill>
                <a:latin typeface="Constantia"/>
              </a:rPr>
              <a:t>Fifth level</a:t>
            </a:r>
          </a:p>
        </p:txBody>
      </p:sp>
      <p:sp>
        <p:nvSpPr>
          <p:cNvPr id="1048667" name="PlaceHolder 7"/>
          <p:cNvSpPr>
            <a:spLocks noGrp="1"/>
          </p:cNvSpPr>
          <p:nvPr>
            <p:ph type="dt"/>
          </p:nvPr>
        </p:nvSpPr>
        <p:spPr>
          <a:xfrm>
            <a:off x="457200" y="6356520"/>
            <a:ext cx="2133360" cy="364680"/>
          </a:xfrm>
          <a:prstGeom prst="rect">
            <a:avLst/>
          </a:prstGeom>
        </p:spPr>
        <p:txBody>
          <a:bodyPr lIns="0" tIns="0" rIns="0" bIns="0" anchor="b"/>
          <a:lstStyle/>
          <a:p>
            <a:pPr>
              <a:lnSpc>
                <a:spcPct val="100000"/>
              </a:lnSpc>
            </a:pPr>
            <a:r>
              <a:rPr lang="en-IN" sz="1200" dirty="0">
                <a:solidFill>
                  <a:srgbClr val="045C75"/>
                </a:solidFill>
                <a:latin typeface="Constantia"/>
              </a:rPr>
              <a:t>19/05/18</a:t>
            </a:r>
            <a:endParaRPr dirty="0"/>
          </a:p>
        </p:txBody>
      </p:sp>
      <p:sp>
        <p:nvSpPr>
          <p:cNvPr id="1048668" name="PlaceHolder 8"/>
          <p:cNvSpPr>
            <a:spLocks noGrp="1"/>
          </p:cNvSpPr>
          <p:nvPr>
            <p:ph type="ftr"/>
          </p:nvPr>
        </p:nvSpPr>
        <p:spPr>
          <a:xfrm>
            <a:off x="2666880" y="6356520"/>
            <a:ext cx="3352320" cy="364680"/>
          </a:xfrm>
          <a:prstGeom prst="rect">
            <a:avLst/>
          </a:prstGeom>
        </p:spPr>
        <p:txBody>
          <a:bodyPr lIns="0" tIns="0" rIns="0" bIns="0" anchor="b"/>
          <a:lstStyle/>
          <a:p>
            <a:pPr>
              <a:lnSpc>
                <a:spcPct val="100000"/>
              </a:lnSpc>
            </a:pPr>
            <a:r>
              <a:rPr lang="en-IN" sz="1200" dirty="0">
                <a:solidFill>
                  <a:srgbClr val="045C75"/>
                </a:solidFill>
                <a:latin typeface="Constantia"/>
              </a:rPr>
              <a:t>Jaipur National University, Jaipur</a:t>
            </a:r>
            <a:endParaRPr dirty="0"/>
          </a:p>
        </p:txBody>
      </p:sp>
      <p:sp>
        <p:nvSpPr>
          <p:cNvPr id="1048669" name="PlaceHolder 9"/>
          <p:cNvSpPr>
            <a:spLocks noGrp="1"/>
          </p:cNvSpPr>
          <p:nvPr>
            <p:ph type="sldNum"/>
          </p:nvPr>
        </p:nvSpPr>
        <p:spPr>
          <a:xfrm>
            <a:off x="7924680" y="6356520"/>
            <a:ext cx="761760" cy="364680"/>
          </a:xfrm>
          <a:prstGeom prst="rect">
            <a:avLst/>
          </a:prstGeom>
        </p:spPr>
        <p:txBody>
          <a:bodyPr lIns="0" tIns="0" rIns="0" bIns="0" anchor="b"/>
          <a:lstStyle/>
          <a:p>
            <a:pPr>
              <a:lnSpc>
                <a:spcPct val="100000"/>
              </a:lnSpc>
            </a:pPr>
            <a:fld id="{7F9D2E82-5BF0-4D7A-A492-3F0A401E0928}" type="slidenum">
              <a:rPr lang="en-IN" sz="1200">
                <a:solidFill>
                  <a:srgbClr val="045C75"/>
                </a:solidFill>
                <a:latin typeface="Constantia"/>
              </a:rPr>
              <a:t>‹#›</a:t>
            </a:fld>
            <a:endParaRPr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jpeg"/><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52" name="Picture 6" descr="D:\logo.jpg"/>
          <p:cNvPicPr>
            <a:picLocks noChangeAspect="1" noChangeArrowheads="1"/>
          </p:cNvPicPr>
          <p:nvPr/>
        </p:nvPicPr>
        <p:blipFill>
          <a:blip r:embed="rId3" cstate="print"/>
          <a:srcRect l="2734" t="4678" r="2295" b="3926"/>
          <a:stretch>
            <a:fillRect/>
          </a:stretch>
        </p:blipFill>
        <p:spPr bwMode="auto">
          <a:xfrm>
            <a:off x="7543800" y="0"/>
            <a:ext cx="1600200" cy="1041400"/>
          </a:xfrm>
          <a:prstGeom prst="rect">
            <a:avLst/>
          </a:prstGeom>
          <a:noFill/>
          <a:ln>
            <a:noFill/>
          </a:ln>
        </p:spPr>
      </p:pic>
      <p:sp>
        <p:nvSpPr>
          <p:cNvPr id="1048591" name="TextBox 2"/>
          <p:cNvSpPr txBox="1"/>
          <p:nvPr/>
        </p:nvSpPr>
        <p:spPr>
          <a:xfrm>
            <a:off x="-2" y="1612472"/>
            <a:ext cx="9144000" cy="1323439"/>
          </a:xfrm>
          <a:prstGeom prst="rect">
            <a:avLst/>
          </a:prstGeom>
          <a:noFill/>
        </p:spPr>
        <p:txBody>
          <a:bodyPr wrap="square">
            <a:spAutoFit/>
          </a:bodyPr>
          <a:lstStyle/>
          <a:p>
            <a:pPr algn="ctr" rtl="0">
              <a:spcBef>
                <a:spcPts val="0"/>
              </a:spcBef>
              <a:spcAft>
                <a:spcPts val="0"/>
              </a:spcAft>
            </a:pPr>
            <a:r>
              <a:rPr lang="en-US" sz="4000" b="1" i="0" u="none" strike="noStrike" dirty="0">
                <a:solidFill>
                  <a:srgbClr val="FF0000"/>
                </a:solidFill>
                <a:effectLst/>
                <a:latin typeface="Times New Roman" panose="02020603050405020304" pitchFamily="18" charset="0"/>
              </a:rPr>
              <a:t>Luxurious Creation:</a:t>
            </a:r>
            <a:endParaRPr lang="en-US" sz="4000" b="0" dirty="0">
              <a:effectLst/>
            </a:endParaRPr>
          </a:p>
          <a:p>
            <a:pPr algn="ctr" rtl="0">
              <a:spcBef>
                <a:spcPts val="0"/>
              </a:spcBef>
              <a:spcAft>
                <a:spcPts val="0"/>
              </a:spcAft>
            </a:pPr>
            <a:r>
              <a:rPr lang="en-US" sz="4000" b="1" i="0" u="none" strike="noStrike" dirty="0">
                <a:solidFill>
                  <a:srgbClr val="FF0000"/>
                </a:solidFill>
                <a:effectLst/>
                <a:latin typeface="Times New Roman" panose="02020603050405020304" pitchFamily="18" charset="0"/>
              </a:rPr>
              <a:t>Visualize Around Yourself With AR</a:t>
            </a:r>
            <a:endParaRPr lang="en-US" sz="4000" b="0" dirty="0">
              <a:effectLst/>
            </a:endParaRPr>
          </a:p>
        </p:txBody>
      </p:sp>
      <p:sp>
        <p:nvSpPr>
          <p:cNvPr id="1048592" name="TextBox 5"/>
          <p:cNvSpPr txBox="1"/>
          <p:nvPr/>
        </p:nvSpPr>
        <p:spPr>
          <a:xfrm>
            <a:off x="-1" y="2800905"/>
            <a:ext cx="9143999" cy="3544560"/>
          </a:xfrm>
          <a:prstGeom prst="rect">
            <a:avLst/>
          </a:prstGeom>
          <a:noFill/>
        </p:spPr>
        <p:txBody>
          <a:bodyPr wrap="square">
            <a:spAutoFit/>
          </a:bodyPr>
          <a:lstStyle/>
          <a:p>
            <a:pPr algn="ctr" rtl="0">
              <a:lnSpc>
                <a:spcPct val="150000"/>
              </a:lnSpc>
              <a:spcBef>
                <a:spcPts val="0"/>
              </a:spcBef>
              <a:spcAft>
                <a:spcPts val="0"/>
              </a:spcAft>
            </a:pPr>
            <a:r>
              <a:rPr lang="en-IN" sz="2800" b="1" i="0" u="none" strike="noStrike" dirty="0">
                <a:solidFill>
                  <a:srgbClr val="7030A0"/>
                </a:solidFill>
                <a:effectLst/>
                <a:latin typeface="Times New Roman" panose="02020603050405020304" pitchFamily="18" charset="0"/>
              </a:rPr>
              <a:t>By</a:t>
            </a:r>
            <a:endParaRPr lang="en-IN" sz="2800" b="1" dirty="0">
              <a:effectLst/>
            </a:endParaRPr>
          </a:p>
          <a:p>
            <a:pPr algn="ctr" rtl="0">
              <a:spcBef>
                <a:spcPts val="0"/>
              </a:spcBef>
              <a:spcAft>
                <a:spcPts val="1000"/>
              </a:spcAft>
            </a:pPr>
            <a:r>
              <a:rPr lang="en-IN" sz="3000" b="1" i="0" u="none" strike="noStrike" dirty="0">
                <a:solidFill>
                  <a:srgbClr val="FF0000"/>
                </a:solidFill>
                <a:effectLst/>
                <a:latin typeface="Times New Roman" panose="02020603050405020304" pitchFamily="18" charset="0"/>
              </a:rPr>
              <a:t>PULKIT KUMAR VERMA, </a:t>
            </a:r>
            <a:r>
              <a:rPr lang="en-IN" sz="3000" b="0" i="0" u="none" strike="noStrike" dirty="0">
                <a:solidFill>
                  <a:srgbClr val="FF0000"/>
                </a:solidFill>
                <a:effectLst/>
                <a:latin typeface="Times New Roman" panose="02020603050405020304" pitchFamily="18" charset="0"/>
              </a:rPr>
              <a:t> </a:t>
            </a:r>
            <a:r>
              <a:rPr lang="en-IN" sz="3000" b="1" i="0" u="none" strike="noStrike" dirty="0">
                <a:solidFill>
                  <a:srgbClr val="FF0000"/>
                </a:solidFill>
                <a:effectLst/>
                <a:latin typeface="Times New Roman" panose="02020603050405020304" pitchFamily="18" charset="0"/>
              </a:rPr>
              <a:t>ARADHYA PANDEY AND ANKITA YADAV</a:t>
            </a: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Under the Supervision of</a:t>
            </a:r>
            <a:endParaRPr lang="en-IN" sz="2800" b="0" dirty="0">
              <a:effectLst/>
            </a:endParaRPr>
          </a:p>
          <a:p>
            <a:pPr algn="ctr" rtl="0">
              <a:spcBef>
                <a:spcPts val="0"/>
              </a:spcBef>
              <a:spcAft>
                <a:spcPts val="0"/>
              </a:spcAft>
            </a:pPr>
            <a:r>
              <a:rPr lang="en-IN" sz="3000" b="1" i="0" u="none" strike="noStrike" dirty="0">
                <a:solidFill>
                  <a:srgbClr val="FF0000"/>
                </a:solidFill>
                <a:effectLst/>
                <a:latin typeface="Times New Roman" panose="02020603050405020304" pitchFamily="18" charset="0"/>
              </a:rPr>
              <a:t>PROF. JYOTI KHANDELWAL</a:t>
            </a:r>
            <a:r>
              <a:rPr lang="en-IN" sz="3000" b="0" i="0" u="none" strike="noStrike" dirty="0">
                <a:solidFill>
                  <a:srgbClr val="FF0000"/>
                </a:solidFill>
                <a:effectLst/>
                <a:latin typeface="Times New Roman" panose="02020603050405020304" pitchFamily="18" charset="0"/>
              </a:rPr>
              <a:t> </a:t>
            </a:r>
            <a:endParaRPr lang="en-IN" sz="3000" b="0" dirty="0">
              <a:effectLst/>
            </a:endParaRP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Dept. of Computer Science &amp; Engineering</a:t>
            </a:r>
            <a:endParaRPr lang="en-IN" sz="2800" b="0" dirty="0">
              <a:effectLst/>
            </a:endParaRP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University of Engineering &amp; Management, Jaipur</a:t>
            </a:r>
            <a:endParaRPr lang="en-IN" sz="2800" b="0" dirty="0">
              <a:effectLst/>
            </a:endParaRPr>
          </a:p>
        </p:txBody>
      </p:sp>
      <p:pic>
        <p:nvPicPr>
          <p:cNvPr id="2" name="Picture 1">
            <a:extLst>
              <a:ext uri="{FF2B5EF4-FFF2-40B4-BE49-F238E27FC236}">
                <a16:creationId xmlns:a16="http://schemas.microsoft.com/office/drawing/2014/main" id="{E2DB7593-59D5-307B-7A25-30B6B7842328}"/>
              </a:ext>
            </a:extLst>
          </p:cNvPr>
          <p:cNvPicPr>
            <a:picLocks noChangeAspect="1"/>
          </p:cNvPicPr>
          <p:nvPr/>
        </p:nvPicPr>
        <p:blipFill>
          <a:blip r:embed="rId4"/>
          <a:stretch>
            <a:fillRect/>
          </a:stretch>
        </p:blipFill>
        <p:spPr>
          <a:xfrm>
            <a:off x="-8453" y="0"/>
            <a:ext cx="9152451" cy="13766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CustomShape 1"/>
          <p:cNvSpPr/>
          <p:nvPr/>
        </p:nvSpPr>
        <p:spPr>
          <a:xfrm>
            <a:off x="533518"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2"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3" name="Picture 3"/>
          <p:cNvPicPr>
            <a:picLocks noChangeAspect="1"/>
          </p:cNvPicPr>
          <p:nvPr/>
        </p:nvPicPr>
        <p:blipFill>
          <a:blip r:embed="rId3"/>
          <a:stretch>
            <a:fillRect/>
          </a:stretch>
        </p:blipFill>
        <p:spPr>
          <a:xfrm>
            <a:off x="1413163" y="1460260"/>
            <a:ext cx="6317671" cy="4246809"/>
          </a:xfrm>
          <a:prstGeom prst="rect">
            <a:avLst/>
          </a:prstGeom>
        </p:spPr>
      </p:pic>
      <p:sp>
        <p:nvSpPr>
          <p:cNvPr id="1048630" name="TextBox 9"/>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2: Home Page/Introduction</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6E09DA9-BD88-F261-EA51-D018D6EDB653}"/>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4"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2"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5" name="Picture 3"/>
          <p:cNvPicPr>
            <a:picLocks noChangeAspect="1"/>
          </p:cNvPicPr>
          <p:nvPr/>
        </p:nvPicPr>
        <p:blipFill>
          <a:blip r:embed="rId3"/>
          <a:stretch>
            <a:fillRect/>
          </a:stretch>
        </p:blipFill>
        <p:spPr>
          <a:xfrm>
            <a:off x="1311956" y="1455608"/>
            <a:ext cx="6520086" cy="4353003"/>
          </a:xfrm>
          <a:prstGeom prst="rect">
            <a:avLst/>
          </a:prstGeom>
        </p:spPr>
      </p:pic>
      <p:sp>
        <p:nvSpPr>
          <p:cNvPr id="1048633" name="TextBox 8"/>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3: Categories/Trending Section</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A523D6-B04F-EB00-C47C-634026B8E2FE}"/>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7" name="Picture 6"/>
          <p:cNvPicPr>
            <a:picLocks noChangeAspect="1"/>
          </p:cNvPicPr>
          <p:nvPr/>
        </p:nvPicPr>
        <p:blipFill>
          <a:blip r:embed="rId3"/>
          <a:stretch>
            <a:fillRect/>
          </a:stretch>
        </p:blipFill>
        <p:spPr>
          <a:xfrm>
            <a:off x="1231335" y="1460260"/>
            <a:ext cx="6681327" cy="4428395"/>
          </a:xfrm>
          <a:prstGeom prst="rect">
            <a:avLst/>
          </a:prstGeom>
        </p:spPr>
      </p:pic>
      <p:sp>
        <p:nvSpPr>
          <p:cNvPr id="1048636" name="TextBox 7"/>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4: Beds/Bed(Black)</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ED69F7B-381A-0F9F-C0E3-CF05CFFB5479}"/>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8"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9" name="Picture 3"/>
          <p:cNvPicPr>
            <a:picLocks noChangeAspect="1"/>
          </p:cNvPicPr>
          <p:nvPr/>
        </p:nvPicPr>
        <p:blipFill>
          <a:blip r:embed="rId3"/>
          <a:stretch>
            <a:fillRect/>
          </a:stretch>
        </p:blipFill>
        <p:spPr>
          <a:xfrm>
            <a:off x="1307237" y="1460260"/>
            <a:ext cx="6638381" cy="4421316"/>
          </a:xfrm>
          <a:prstGeom prst="rect">
            <a:avLst/>
          </a:prstGeom>
        </p:spPr>
      </p:pic>
      <p:sp>
        <p:nvSpPr>
          <p:cNvPr id="1048639" name="TextBox 6"/>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5: Feedback Page</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1C80364-4905-D74D-7D5A-5343AD5C057C}"/>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70"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1"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42" name="TextBox 6"/>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6: Contact Us Page</a:t>
            </a:r>
            <a:endParaRPr lang="LID4096" dirty="0">
              <a:latin typeface="Times New Roman" panose="02020603050405020304" pitchFamily="18" charset="0"/>
              <a:cs typeface="Times New Roman" panose="02020603050405020304" pitchFamily="18" charset="0"/>
            </a:endParaRPr>
          </a:p>
        </p:txBody>
      </p:sp>
      <p:pic>
        <p:nvPicPr>
          <p:cNvPr id="2097171" name="Picture 7"/>
          <p:cNvPicPr>
            <a:picLocks noChangeAspect="1"/>
          </p:cNvPicPr>
          <p:nvPr/>
        </p:nvPicPr>
        <p:blipFill>
          <a:blip r:embed="rId3"/>
          <a:stretch>
            <a:fillRect/>
          </a:stretch>
        </p:blipFill>
        <p:spPr>
          <a:xfrm>
            <a:off x="1298406" y="1460260"/>
            <a:ext cx="6547186" cy="4394426"/>
          </a:xfrm>
          <a:prstGeom prst="rect">
            <a:avLst/>
          </a:prstGeom>
        </p:spPr>
      </p:pic>
      <p:pic>
        <p:nvPicPr>
          <p:cNvPr id="2" name="Picture 1">
            <a:extLst>
              <a:ext uri="{FF2B5EF4-FFF2-40B4-BE49-F238E27FC236}">
                <a16:creationId xmlns:a16="http://schemas.microsoft.com/office/drawing/2014/main" id="{8744C462-B480-ABD2-D70C-F9886B347F3C}"/>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72"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4"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73" name="Picture 3"/>
          <p:cNvPicPr>
            <a:picLocks noChangeAspect="1"/>
          </p:cNvPicPr>
          <p:nvPr/>
        </p:nvPicPr>
        <p:blipFill>
          <a:blip r:embed="rId3"/>
          <a:stretch>
            <a:fillRect/>
          </a:stretch>
        </p:blipFill>
        <p:spPr>
          <a:xfrm>
            <a:off x="1259438" y="1460260"/>
            <a:ext cx="6625122" cy="4423189"/>
          </a:xfrm>
          <a:prstGeom prst="rect">
            <a:avLst/>
          </a:prstGeom>
        </p:spPr>
      </p:pic>
      <p:sp>
        <p:nvSpPr>
          <p:cNvPr id="1048645" name="TextBox 5"/>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7: Login/Registration Page</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BA50798-FFB2-5802-E775-F6FA5E65444E}"/>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Picture 6" descr="D:\logo.jpg"/>
          <p:cNvPicPr>
            <a:picLocks noChangeAspect="1" noChangeArrowheads="1"/>
          </p:cNvPicPr>
          <p:nvPr/>
        </p:nvPicPr>
        <p:blipFill>
          <a:blip r:embed="rId4" cstate="print"/>
          <a:srcRect l="2734" t="4678" r="2295" b="3926"/>
          <a:stretch>
            <a:fillRect/>
          </a:stretch>
        </p:blipFill>
        <p:spPr bwMode="auto">
          <a:xfrm>
            <a:off x="7543800" y="0"/>
            <a:ext cx="1600200" cy="1041400"/>
          </a:xfrm>
          <a:prstGeom prst="rect">
            <a:avLst/>
          </a:prstGeom>
          <a:noFill/>
          <a:ln>
            <a:noFill/>
          </a:ln>
        </p:spPr>
      </p:pic>
      <p:sp>
        <p:nvSpPr>
          <p:cNvPr id="104864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75" name="Untitled video - Made with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67" t="2310" r="33124" b="1261"/>
          <a:stretch>
            <a:fillRect/>
          </a:stretch>
        </p:blipFill>
        <p:spPr>
          <a:xfrm>
            <a:off x="1843313" y="1460260"/>
            <a:ext cx="5457371" cy="4408714"/>
          </a:xfrm>
          <a:prstGeom prst="rect">
            <a:avLst/>
          </a:prstGeom>
        </p:spPr>
      </p:pic>
      <p:sp>
        <p:nvSpPr>
          <p:cNvPr id="1048647"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EB56182-431C-699E-7C8E-4F41E2E74E3C}"/>
              </a:ext>
            </a:extLst>
          </p:cNvPr>
          <p:cNvPicPr>
            <a:picLocks noChangeAspect="1"/>
          </p:cNvPicPr>
          <p:nvPr/>
        </p:nvPicPr>
        <p:blipFill>
          <a:blip r:embed="rId6"/>
          <a:stretch>
            <a:fillRect/>
          </a:stretch>
        </p:blipFill>
        <p:spPr>
          <a:xfrm>
            <a:off x="0" y="0"/>
            <a:ext cx="2407209" cy="104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00" fill="hold"/>
                                        <p:tgtEl>
                                          <p:spTgt spid="2097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97175"/>
                </p:tgtEl>
              </p:cMediaNode>
            </p:video>
            <p:seq concurrent="1" nextAc="seek">
              <p:cTn id="8" restart="whenNotActive" fill="hold" evtFilter="cancelBubble" nodeType="interactiveSeq">
                <p:stCondLst>
                  <p:cond evt="onClick" delay="0">
                    <p:tgtEl>
                      <p:spTgt spid="209717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7175"/>
                                        </p:tgtEl>
                                      </p:cBhvr>
                                    </p:cmd>
                                  </p:childTnLst>
                                </p:cTn>
                              </p:par>
                            </p:childTnLst>
                          </p:cTn>
                        </p:par>
                      </p:childTnLst>
                    </p:cTn>
                  </p:par>
                </p:childTnLst>
              </p:cTn>
              <p:nextCondLst>
                <p:cond evt="onClick" delay="0">
                  <p:tgtEl>
                    <p:spTgt spid="209717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Analysis </a:t>
            </a:r>
            <a:endParaRPr sz="4000" dirty="0">
              <a:latin typeface="Times New Roman" panose="02020603050405020304" pitchFamily="18" charset="0"/>
              <a:cs typeface="Times New Roman" panose="02020603050405020304" pitchFamily="18" charset="0"/>
            </a:endParaRPr>
          </a:p>
        </p:txBody>
      </p:sp>
      <p:pic>
        <p:nvPicPr>
          <p:cNvPr id="209717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0" name="TextBox 3"/>
          <p:cNvSpPr txBox="1"/>
          <p:nvPr/>
        </p:nvSpPr>
        <p:spPr>
          <a:xfrm>
            <a:off x="533519" y="1513373"/>
            <a:ext cx="8076960" cy="4536441"/>
          </a:xfrm>
          <a:prstGeom prst="rect">
            <a:avLst/>
          </a:prstGeom>
          <a:noFill/>
        </p:spPr>
        <p:txBody>
          <a:bodyPr wrap="square" rtlCol="0">
            <a:spAutoFit/>
          </a:bodyPr>
          <a:lstStyle/>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website has successfully transformed the online furniture buying experience by prioritizing user satisfaction through a meticulously designed, user-friendly environment. </a:t>
            </a:r>
          </a:p>
          <a:p>
            <a:pPr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challenges of </a:t>
            </a:r>
            <a:r>
              <a:rPr lang="en-US" sz="2200" b="0" i="0" u="none" strike="noStrike" dirty="0" err="1">
                <a:solidFill>
                  <a:srgbClr val="000000"/>
                </a:solidFill>
                <a:effectLst/>
                <a:latin typeface="Times New Roman" panose="02020603050405020304" pitchFamily="18" charset="0"/>
                <a:cs typeface="Times New Roman" panose="02020603050405020304" pitchFamily="18" charset="0"/>
              </a:rPr>
              <a:t>colour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selection have been effectively addressed, providing users with tools and features to make accurate choices. The inclusion of customization options allows for a personalized touch, enabling users to create furniture that aligns perfectly with their preferences. </a:t>
            </a:r>
          </a:p>
          <a:p>
            <a:pPr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Overall, these collective efforts have resulted in a comprehensive and immersive online furniture shopping experience that goes beyond traditional e-commerce, making the process not only convenient but also enjoyable for users.</a:t>
            </a:r>
            <a:endParaRPr lang="en-US" sz="2200" b="0" dirty="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6B303B2-B209-9C83-A524-D5A76CDCD8C2}"/>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extShape 1"/>
          <p:cNvSpPr txBox="1"/>
          <p:nvPr/>
        </p:nvSpPr>
        <p:spPr>
          <a:xfrm>
            <a:off x="465120" y="776771"/>
            <a:ext cx="8229240" cy="682606"/>
          </a:xfrm>
          <a:prstGeom prst="rect">
            <a:avLst/>
          </a:prstGeom>
        </p:spPr>
        <p:txBody>
          <a:bodyPr lIns="0" rIns="0" bIns="0" anchor="b"/>
          <a:lstStyle/>
          <a:p>
            <a:pPr algn="ctr"/>
            <a:r>
              <a:rPr lang="en-US" sz="4000" b="1" dirty="0">
                <a:solidFill>
                  <a:srgbClr val="7030A0"/>
                </a:solidFill>
                <a:latin typeface="Times New Roman"/>
              </a:rPr>
              <a:t>Conclusions &amp; Future Scope</a:t>
            </a:r>
            <a:endParaRPr sz="4000" dirty="0">
              <a:solidFill>
                <a:prstClr val="black"/>
              </a:solidFill>
            </a:endParaRPr>
          </a:p>
        </p:txBody>
      </p:sp>
      <p:pic>
        <p:nvPicPr>
          <p:cNvPr id="2097177"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3"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4" name="TextBox 1048825"/>
          <p:cNvSpPr txBox="1"/>
          <p:nvPr/>
        </p:nvSpPr>
        <p:spPr>
          <a:xfrm>
            <a:off x="465120" y="1715368"/>
            <a:ext cx="8122231" cy="3197222"/>
          </a:xfrm>
          <a:prstGeom prst="rect">
            <a:avLst/>
          </a:prstGeom>
        </p:spPr>
        <p:txBody>
          <a:bodyPr wrap="square" rtlCol="0">
            <a:spAutoFit/>
          </a:bodyPr>
          <a:lstStyle/>
          <a:p>
            <a:pPr algn="just">
              <a:lnSpc>
                <a:spcPct val="108000"/>
              </a:lnSpc>
              <a:spcAft>
                <a:spcPts val="800"/>
              </a:spcAft>
            </a:pPr>
            <a:r>
              <a:rPr lang="en-US" sz="2200" b="0" i="0" kern="100" dirty="0">
                <a:solidFill>
                  <a:srgbClr val="000000"/>
                </a:solidFill>
                <a:highlight>
                  <a:srgbClr val="FFFFFF"/>
                </a:highlight>
                <a:latin typeface="Times New Roman"/>
                <a:ea typeface="Calibri"/>
                <a:cs typeface="Times New Roman"/>
              </a:rPr>
              <a:t>Luxurious Creations, the AR-powered furniture website, combines cutting-edge technology with exquisite design, offering users a seamless virtual shopping experience with augmented reality.</a:t>
            </a:r>
          </a:p>
          <a:p>
            <a:pPr algn="just">
              <a:spcAft>
                <a:spcPts val="800"/>
              </a:spcAft>
            </a:pPr>
            <a:endParaRPr lang="en-US" sz="2200" b="0" i="0" kern="100" dirty="0">
              <a:solidFill>
                <a:srgbClr val="000000"/>
              </a:solidFill>
              <a:highlight>
                <a:srgbClr val="FFFFFF"/>
              </a:highlight>
              <a:latin typeface="Times New Roman"/>
              <a:ea typeface="Calibri"/>
              <a:cs typeface="Times New Roman"/>
            </a:endParaRPr>
          </a:p>
          <a:p>
            <a:pPr algn="just">
              <a:lnSpc>
                <a:spcPct val="108000"/>
              </a:lnSpc>
              <a:spcAft>
                <a:spcPts val="800"/>
              </a:spcAft>
            </a:pPr>
            <a:r>
              <a:rPr lang="en-US" sz="2200" b="0" i="0" kern="100" dirty="0">
                <a:solidFill>
                  <a:srgbClr val="000000"/>
                </a:solidFill>
                <a:highlight>
                  <a:srgbClr val="FFFFFF"/>
                </a:highlight>
                <a:latin typeface="Times New Roman"/>
                <a:ea typeface="Calibri"/>
                <a:cs typeface="Times New Roman"/>
              </a:rPr>
              <a:t>Luxurious Creations, the furniture website using cool AR stuff, is set for an awesome future! We're thinking about adding more furniture styles and </a:t>
            </a:r>
            <a:r>
              <a:rPr lang="en-US" sz="2200" b="0" i="0" kern="100" dirty="0" err="1">
                <a:solidFill>
                  <a:srgbClr val="000000"/>
                </a:solidFill>
                <a:highlight>
                  <a:srgbClr val="FFFFFF"/>
                </a:highlight>
                <a:latin typeface="Times New Roman"/>
                <a:ea typeface="Calibri"/>
                <a:cs typeface="Times New Roman"/>
              </a:rPr>
              <a:t>colours</a:t>
            </a:r>
            <a:r>
              <a:rPr lang="en-US" sz="2200" b="0" i="0" kern="100" dirty="0">
                <a:solidFill>
                  <a:srgbClr val="000000"/>
                </a:solidFill>
                <a:highlight>
                  <a:srgbClr val="FFFFFF"/>
                </a:highlight>
                <a:latin typeface="Times New Roman"/>
                <a:ea typeface="Calibri"/>
                <a:cs typeface="Times New Roman"/>
              </a:rPr>
              <a:t> for you to pick from. Imagine customizing your furniture exactly how you want!</a:t>
            </a:r>
            <a:endParaRPr lang="en-US" sz="2200" b="1" i="0" kern="100" dirty="0">
              <a:solidFill>
                <a:srgbClr val="000000"/>
              </a:solidFill>
              <a:highlight>
                <a:srgbClr val="FFFFFF"/>
              </a:highlight>
              <a:latin typeface="Times New Roman"/>
              <a:ea typeface="Calibri"/>
              <a:cs typeface="Times New Roman"/>
            </a:endParaRPr>
          </a:p>
        </p:txBody>
      </p:sp>
      <p:pic>
        <p:nvPicPr>
          <p:cNvPr id="2" name="Picture 1">
            <a:extLst>
              <a:ext uri="{FF2B5EF4-FFF2-40B4-BE49-F238E27FC236}">
                <a16:creationId xmlns:a16="http://schemas.microsoft.com/office/drawing/2014/main" id="{52C730A0-6A0F-4689-3ADF-8840106385C3}"/>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Shape 1"/>
          <p:cNvSpPr txBox="1"/>
          <p:nvPr/>
        </p:nvSpPr>
        <p:spPr>
          <a:xfrm>
            <a:off x="705857" y="903514"/>
            <a:ext cx="8076960" cy="556746"/>
          </a:xfrm>
          <a:prstGeom prst="rect">
            <a:avLst/>
          </a:prstGeom>
        </p:spPr>
        <p:txBody>
          <a:bodyPr lIns="0" rIns="0" bIns="0" anchor="b"/>
          <a:lstStyle/>
          <a:p>
            <a:pPr algn="ctr"/>
            <a:r>
              <a:rPr lang="en-US" sz="4000" b="1" dirty="0">
                <a:solidFill>
                  <a:srgbClr val="7030A0"/>
                </a:solidFill>
                <a:latin typeface="Times New Roman"/>
              </a:rPr>
              <a:t>References</a:t>
            </a:r>
            <a:endParaRPr dirty="0">
              <a:solidFill>
                <a:prstClr val="black"/>
              </a:solidFill>
              <a:latin typeface="Arial"/>
            </a:endParaRPr>
          </a:p>
        </p:txBody>
      </p:sp>
      <p:pic>
        <p:nvPicPr>
          <p:cNvPr id="209717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7" name="TextBox 3"/>
          <p:cNvSpPr txBox="1"/>
          <p:nvPr/>
        </p:nvSpPr>
        <p:spPr>
          <a:xfrm>
            <a:off x="455245" y="1850572"/>
            <a:ext cx="8327572" cy="4247317"/>
          </a:xfrm>
          <a:prstGeom prst="rect">
            <a:avLst/>
          </a:prstGeom>
          <a:noFill/>
        </p:spPr>
        <p:txBody>
          <a:bodyPr wrap="square" rtlCol="0">
            <a:spAutoFit/>
          </a:bodyPr>
          <a:lstStyle/>
          <a:p>
            <a:pPr algn="just" fontAlgn="base"/>
            <a:r>
              <a:rPr lang="en-US" dirty="0">
                <a:latin typeface="Times New Roman" panose="02020603050405020304" pitchFamily="18" charset="0"/>
                <a:cs typeface="Times New Roman" panose="02020603050405020304" pitchFamily="18" charset="0"/>
              </a:rPr>
              <a:t>[1] Genevese, P., </a:t>
            </a:r>
            <a:r>
              <a:rPr lang="en-US" dirty="0" err="1">
                <a:latin typeface="Times New Roman" panose="02020603050405020304" pitchFamily="18" charset="0"/>
                <a:cs typeface="Times New Roman" panose="02020603050405020304" pitchFamily="18" charset="0"/>
              </a:rPr>
              <a:t>Lanadia</a:t>
            </a:r>
            <a:r>
              <a:rPr lang="en-US" dirty="0">
                <a:latin typeface="Times New Roman" panose="02020603050405020304" pitchFamily="18" charset="0"/>
                <a:cs typeface="Times New Roman" panose="02020603050405020304" pitchFamily="18" charset="0"/>
              </a:rPr>
              <a:t>, N., &amp; Quint, V. (2012, April). on the analysis of Cascading </a:t>
            </a:r>
            <a:r>
              <a:rPr lang="en-US" dirty="0" err="1">
                <a:latin typeface="Times New Roman" panose="02020603050405020304" pitchFamily="18" charset="0"/>
                <a:cs typeface="Times New Roman" panose="02020603050405020304" pitchFamily="18" charset="0"/>
              </a:rPr>
              <a:t>Style_Sheets_Researchgate.https</a:t>
            </a:r>
            <a:r>
              <a:rPr lang="en-US" dirty="0">
                <a:latin typeface="Times New Roman" panose="02020603050405020304" pitchFamily="18" charset="0"/>
                <a:cs typeface="Times New Roman" panose="02020603050405020304" pitchFamily="18" charset="0"/>
              </a:rPr>
              <a:t>://www.researchgate.net/publication/254008906_On_the_Analysis _</a:t>
            </a:r>
            <a:r>
              <a:rPr lang="en-US" dirty="0" err="1">
                <a:latin typeface="Times New Roman" panose="02020603050405020304" pitchFamily="18" charset="0"/>
                <a:cs typeface="Times New Roman" panose="02020603050405020304" pitchFamily="18" charset="0"/>
              </a:rPr>
              <a:t>of_Cascading_Style_Sheets</a:t>
            </a:r>
            <a:r>
              <a:rPr lang="en-US" dirty="0">
                <a:latin typeface="Times New Roman" panose="02020603050405020304" pitchFamily="18" charset="0"/>
                <a:cs typeface="Times New Roman" panose="02020603050405020304" pitchFamily="18" charset="0"/>
              </a:rPr>
              <a:t>.</a:t>
            </a:r>
          </a:p>
          <a:p>
            <a:pPr algn="just" fontAlgn="base"/>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[2] Paula. (n.d.). Creating 3D content for augmented reality. (2020, May 3). </a:t>
            </a:r>
            <a:r>
              <a:rPr lang="en-US" dirty="0" err="1">
                <a:latin typeface="Times New Roman" panose="02020603050405020304" pitchFamily="18" charset="0"/>
                <a:cs typeface="Times New Roman" panose="02020603050405020304" pitchFamily="18" charset="0"/>
              </a:rPr>
              <a:t>wikitude.https</a:t>
            </a:r>
            <a:r>
              <a:rPr lang="en-US" dirty="0">
                <a:latin typeface="Times New Roman" panose="02020603050405020304" pitchFamily="18" charset="0"/>
                <a:cs typeface="Times New Roman" panose="02020603050405020304" pitchFamily="18" charset="0"/>
              </a:rPr>
              <a:t>://shorturl.at/oLQX0.</a:t>
            </a:r>
          </a:p>
          <a:p>
            <a:pPr algn="just" fontAlgn="base"/>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IN" dirty="0">
                <a:latin typeface="Times New Roman" panose="02020603050405020304" pitchFamily="18" charset="0"/>
                <a:cs typeface="Times New Roman" panose="02020603050405020304" pitchFamily="18" charset="0"/>
              </a:rPr>
              <a:t>[3] Peroni, S., Osborne, F., Di </a:t>
            </a:r>
            <a:r>
              <a:rPr lang="en-IN" dirty="0" err="1">
                <a:latin typeface="Times New Roman" panose="02020603050405020304" pitchFamily="18" charset="0"/>
                <a:cs typeface="Times New Roman" panose="02020603050405020304" pitchFamily="18" charset="0"/>
              </a:rPr>
              <a:t>Iorio</a:t>
            </a:r>
            <a:r>
              <a:rPr lang="en-IN" dirty="0">
                <a:latin typeface="Times New Roman" panose="02020603050405020304" pitchFamily="18" charset="0"/>
                <a:cs typeface="Times New Roman" panose="02020603050405020304" pitchFamily="18" charset="0"/>
              </a:rPr>
              <a:t>, A., </a:t>
            </a:r>
            <a:r>
              <a:rPr lang="en-IN" dirty="0" err="1">
                <a:latin typeface="Times New Roman" panose="02020603050405020304" pitchFamily="18" charset="0"/>
                <a:cs typeface="Times New Roman" panose="02020603050405020304" pitchFamily="18" charset="0"/>
              </a:rPr>
              <a:t>Nuzzolese</a:t>
            </a:r>
            <a:r>
              <a:rPr lang="en-IN" dirty="0">
                <a:latin typeface="Times New Roman" panose="02020603050405020304" pitchFamily="18" charset="0"/>
                <a:cs typeface="Times New Roman" panose="02020603050405020304" pitchFamily="18" charset="0"/>
              </a:rPr>
              <a:t>, A. G., Poggi, F., Vitali, F., &amp; Motta, E. (2017). Research articles in Simplified HTML: A web-first format for HTML-based scholarly articles. </a:t>
            </a:r>
            <a:r>
              <a:rPr lang="en-IN" dirty="0" err="1">
                <a:latin typeface="Times New Roman" panose="02020603050405020304" pitchFamily="18" charset="0"/>
                <a:cs typeface="Times New Roman" panose="02020603050405020304" pitchFamily="18" charset="0"/>
              </a:rPr>
              <a:t>PeerJ</a:t>
            </a:r>
            <a:r>
              <a:rPr lang="en-IN" dirty="0">
                <a:latin typeface="Times New Roman" panose="02020603050405020304" pitchFamily="18" charset="0"/>
                <a:cs typeface="Times New Roman" panose="02020603050405020304" pitchFamily="18" charset="0"/>
              </a:rPr>
              <a:t> Computer Science, 3. https://doi.org/10.7717/peerj-cs.132</a:t>
            </a:r>
            <a:r>
              <a:rPr lang="en-US" dirty="0">
                <a:latin typeface="Times New Roman" panose="02020603050405020304" pitchFamily="18" charset="0"/>
                <a:cs typeface="Times New Roman" panose="02020603050405020304" pitchFamily="18" charset="0"/>
              </a:rPr>
              <a:t>.</a:t>
            </a:r>
          </a:p>
          <a:p>
            <a:pPr algn="just" fontAlgn="base"/>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US" dirty="0">
                <a:latin typeface="Times New Roman" panose="02020603050405020304" pitchFamily="18" charset="0"/>
                <a:cs typeface="Times New Roman" panose="02020603050405020304" pitchFamily="18" charset="0"/>
              </a:rPr>
              <a:t>[4] Quintero, J., </a:t>
            </a:r>
            <a:r>
              <a:rPr lang="en-US" dirty="0" err="1">
                <a:latin typeface="Times New Roman" panose="02020603050405020304" pitchFamily="18" charset="0"/>
                <a:cs typeface="Times New Roman" panose="02020603050405020304" pitchFamily="18" charset="0"/>
              </a:rPr>
              <a:t>Baldiris</a:t>
            </a:r>
            <a:r>
              <a:rPr lang="en-US" dirty="0">
                <a:latin typeface="Times New Roman" panose="02020603050405020304" pitchFamily="18" charset="0"/>
                <a:cs typeface="Times New Roman" panose="02020603050405020304" pitchFamily="18" charset="0"/>
              </a:rPr>
              <a:t>, S., </a:t>
            </a:r>
            <a:r>
              <a:rPr lang="en-US" dirty="0" err="1">
                <a:latin typeface="Times New Roman" panose="02020603050405020304" pitchFamily="18" charset="0"/>
                <a:cs typeface="Times New Roman" panose="02020603050405020304" pitchFamily="18" charset="0"/>
              </a:rPr>
              <a:t>Rubira</a:t>
            </a:r>
            <a:r>
              <a:rPr lang="en-US" dirty="0">
                <a:latin typeface="Times New Roman" panose="02020603050405020304" pitchFamily="18" charset="0"/>
                <a:cs typeface="Times New Roman" panose="02020603050405020304" pitchFamily="18" charset="0"/>
              </a:rPr>
              <a:t>, R., </a:t>
            </a:r>
            <a:r>
              <a:rPr lang="en-US" dirty="0" err="1">
                <a:latin typeface="Times New Roman" panose="02020603050405020304" pitchFamily="18" charset="0"/>
                <a:cs typeface="Times New Roman" panose="02020603050405020304" pitchFamily="18" charset="0"/>
              </a:rPr>
              <a:t>Cerón</a:t>
            </a:r>
            <a:r>
              <a:rPr lang="en-US" dirty="0">
                <a:latin typeface="Times New Roman" panose="02020603050405020304" pitchFamily="18" charset="0"/>
                <a:cs typeface="Times New Roman" panose="02020603050405020304" pitchFamily="18" charset="0"/>
              </a:rPr>
              <a:t>, J., &amp; Velez, G. (2019). Augmented reality in educational inclusion. A systematic review on the last decade. Frontiers in Psychology, 10. https://doi.org/10.3389/fpsyg.2019.01835. </a:t>
            </a:r>
          </a:p>
          <a:p>
            <a:pPr algn="just" fontAlgn="base"/>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DD36ECC-FEB1-B645-928B-417C07E35A02}"/>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Shape 1"/>
          <p:cNvSpPr txBox="1"/>
          <p:nvPr/>
        </p:nvSpPr>
        <p:spPr>
          <a:xfrm>
            <a:off x="3510463" y="682579"/>
            <a:ext cx="2122714" cy="717641"/>
          </a:xfrm>
          <a:prstGeom prst="rect">
            <a:avLst/>
          </a:prstGeom>
        </p:spPr>
        <p:txBody>
          <a:bodyPr lIns="0" rIns="0" bIns="0" anchor="b"/>
          <a:lstStyle/>
          <a:p>
            <a:pPr algn="ctr"/>
            <a:r>
              <a:rPr lang="en-US" sz="4000" b="1" dirty="0">
                <a:solidFill>
                  <a:srgbClr val="7030A0"/>
                </a:solidFill>
                <a:latin typeface="Times New Roman"/>
              </a:rPr>
              <a:t>Outlines</a:t>
            </a:r>
            <a:endParaRPr dirty="0">
              <a:solidFill>
                <a:prstClr val="black"/>
              </a:solidFill>
              <a:latin typeface="Arial"/>
            </a:endParaRPr>
          </a:p>
        </p:txBody>
      </p:sp>
      <p:sp>
        <p:nvSpPr>
          <p:cNvPr id="1048594" name="TextShape 2"/>
          <p:cNvSpPr txBox="1"/>
          <p:nvPr/>
        </p:nvSpPr>
        <p:spPr>
          <a:xfrm>
            <a:off x="751115" y="1656589"/>
            <a:ext cx="4882062" cy="4321982"/>
          </a:xfrm>
          <a:prstGeom prst="rect">
            <a:avLst/>
          </a:prstGeom>
        </p:spPr>
        <p:txBody>
          <a:bodyPr/>
          <a:lstStyle/>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Introduction</a:t>
            </a:r>
          </a:p>
          <a:p>
            <a:pPr marL="457200" indent="-457200" fontAlgn="base">
              <a:buFont typeface="Arial" panose="020B0604020202020204" pitchFamily="34" charset="0"/>
              <a:buChar char="•"/>
            </a:pPr>
            <a:r>
              <a:rPr lang="en-US" sz="2800" b="1" dirty="0">
                <a:solidFill>
                  <a:srgbClr val="000000"/>
                </a:solidFill>
                <a:latin typeface="Times New Roman" panose="02020603050405020304" pitchFamily="18" charset="0"/>
              </a:rPr>
              <a:t>Literature Review</a:t>
            </a:r>
            <a:endParaRPr lang="en-US" sz="2800" b="1" i="0" u="none" strike="noStrike" dirty="0">
              <a:solidFill>
                <a:srgbClr val="000000"/>
              </a:solidFill>
              <a:effectLst/>
              <a:latin typeface="Times New Roman" panose="02020603050405020304" pitchFamily="18" charset="0"/>
            </a:endParaRP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Objectives</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Proposed Model</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Experimental Setup</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Result</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Result Analysis</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Conclusion &amp; Future Scope</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Reference</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Acknowledgement</a:t>
            </a:r>
          </a:p>
        </p:txBody>
      </p:sp>
      <p:pic>
        <p:nvPicPr>
          <p:cNvPr id="2097153"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59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3" name="Picture 2">
            <a:extLst>
              <a:ext uri="{FF2B5EF4-FFF2-40B4-BE49-F238E27FC236}">
                <a16:creationId xmlns:a16="http://schemas.microsoft.com/office/drawing/2014/main" id="{A8650D4B-6B23-6F51-EC45-37334E319289}"/>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Shape 1"/>
          <p:cNvSpPr txBox="1"/>
          <p:nvPr/>
        </p:nvSpPr>
        <p:spPr>
          <a:xfrm>
            <a:off x="705857" y="903514"/>
            <a:ext cx="8076960" cy="556746"/>
          </a:xfrm>
          <a:prstGeom prst="rect">
            <a:avLst/>
          </a:prstGeom>
        </p:spPr>
        <p:txBody>
          <a:bodyPr lIns="0" rIns="0" bIns="0" anchor="b"/>
          <a:lstStyle/>
          <a:p>
            <a:pPr algn="ctr"/>
            <a:r>
              <a:rPr lang="en-US" sz="4000" b="1" dirty="0">
                <a:solidFill>
                  <a:srgbClr val="7030A0"/>
                </a:solidFill>
                <a:latin typeface="Times New Roman"/>
              </a:rPr>
              <a:t>References</a:t>
            </a:r>
            <a:endParaRPr dirty="0">
              <a:solidFill>
                <a:prstClr val="black"/>
              </a:solidFill>
              <a:latin typeface="Arial"/>
            </a:endParaRPr>
          </a:p>
        </p:txBody>
      </p:sp>
      <p:pic>
        <p:nvPicPr>
          <p:cNvPr id="209717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7" name="TextBox 3"/>
          <p:cNvSpPr txBox="1"/>
          <p:nvPr/>
        </p:nvSpPr>
        <p:spPr>
          <a:xfrm>
            <a:off x="455245" y="1850572"/>
            <a:ext cx="8327572" cy="2031325"/>
          </a:xfrm>
          <a:prstGeom prst="rect">
            <a:avLst/>
          </a:prstGeom>
          <a:noFill/>
        </p:spPr>
        <p:txBody>
          <a:bodyPr wrap="square" rtlCol="0">
            <a:spAutoFit/>
          </a:bodyPr>
          <a:lstStyle/>
          <a:p>
            <a:pPr algn="just" fontAlgn="base"/>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Saidin</a:t>
            </a:r>
            <a:r>
              <a:rPr lang="en-US" dirty="0">
                <a:latin typeface="Times New Roman" panose="02020603050405020304" pitchFamily="18" charset="0"/>
                <a:cs typeface="Times New Roman" panose="02020603050405020304" pitchFamily="18" charset="0"/>
              </a:rPr>
              <a:t>, N. F., Abd Halim, N. D., &amp; Yahaya, N. (2015). A review of research on augmented reality in education: Advantages and applications. International Education Studies, 8(13). https://doi.org/10.5539/ies.v8n13p1.</a:t>
            </a:r>
          </a:p>
          <a:p>
            <a:pPr algn="just" fontAlgn="base"/>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IN" dirty="0">
                <a:latin typeface="Times New Roman" panose="02020603050405020304" pitchFamily="18" charset="0"/>
                <a:cs typeface="Times New Roman" panose="02020603050405020304" pitchFamily="18" charset="0"/>
              </a:rPr>
              <a:t>[6] Silva, R. L. S., Oliveira, J. C. de, &amp; </a:t>
            </a:r>
            <a:r>
              <a:rPr lang="en-IN" dirty="0" err="1">
                <a:latin typeface="Times New Roman" panose="02020603050405020304" pitchFamily="18" charset="0"/>
                <a:cs typeface="Times New Roman" panose="02020603050405020304" pitchFamily="18" charset="0"/>
              </a:rPr>
              <a:t>Giraldi</a:t>
            </a:r>
            <a:r>
              <a:rPr lang="en-IN" dirty="0">
                <a:latin typeface="Times New Roman" panose="02020603050405020304" pitchFamily="18" charset="0"/>
                <a:cs typeface="Times New Roman" panose="02020603050405020304" pitchFamily="18" charset="0"/>
              </a:rPr>
              <a:t>, G. A. (2003, January). Introduction to </a:t>
            </a:r>
            <a:r>
              <a:rPr lang="en-IN" dirty="0" err="1">
                <a:latin typeface="Times New Roman" panose="02020603050405020304" pitchFamily="18" charset="0"/>
                <a:cs typeface="Times New Roman" panose="02020603050405020304" pitchFamily="18" charset="0"/>
              </a:rPr>
              <a:t>augmented.reality.https</a:t>
            </a:r>
            <a:r>
              <a:rPr lang="en-IN" dirty="0">
                <a:latin typeface="Times New Roman" panose="02020603050405020304" pitchFamily="18" charset="0"/>
                <a:cs typeface="Times New Roman" panose="02020603050405020304" pitchFamily="18" charset="0"/>
              </a:rPr>
              <a:t>://www.researchgate.net/publication/277287908_Introduc-tion_to_augmented_realit</a:t>
            </a:r>
            <a:r>
              <a:rPr lang="en-US" dirty="0">
                <a:latin typeface="Times New Roman" panose="02020603050405020304" pitchFamily="18" charset="0"/>
                <a:cs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157326A-AEE7-C2A3-532C-BF35C546A4F8}"/>
              </a:ext>
            </a:extLst>
          </p:cNvPr>
          <p:cNvPicPr>
            <a:picLocks noChangeAspect="1"/>
          </p:cNvPicPr>
          <p:nvPr/>
        </p:nvPicPr>
        <p:blipFill>
          <a:blip r:embed="rId3"/>
          <a:stretch>
            <a:fillRect/>
          </a:stretch>
        </p:blipFill>
        <p:spPr>
          <a:xfrm>
            <a:off x="0" y="0"/>
            <a:ext cx="2407209" cy="1041400"/>
          </a:xfrm>
          <a:prstGeom prst="rect">
            <a:avLst/>
          </a:prstGeom>
        </p:spPr>
      </p:pic>
    </p:spTree>
    <p:extLst>
      <p:ext uri="{BB962C8B-B14F-4D97-AF65-F5344CB8AC3E}">
        <p14:creationId xmlns:p14="http://schemas.microsoft.com/office/powerpoint/2010/main" val="2765903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TextShape 1"/>
          <p:cNvSpPr txBox="1"/>
          <p:nvPr/>
        </p:nvSpPr>
        <p:spPr>
          <a:xfrm>
            <a:off x="718457" y="813040"/>
            <a:ext cx="8076960" cy="609120"/>
          </a:xfrm>
          <a:prstGeom prst="rect">
            <a:avLst/>
          </a:prstGeom>
        </p:spPr>
        <p:txBody>
          <a:bodyPr lIns="0" rIns="0" bIns="0" anchor="b"/>
          <a:lstStyle/>
          <a:p>
            <a:pPr algn="ctr"/>
            <a:r>
              <a:rPr lang="en-US" sz="4000" b="1" dirty="0">
                <a:solidFill>
                  <a:srgbClr val="7030A0"/>
                </a:solidFill>
                <a:latin typeface="Times New Roman"/>
              </a:rPr>
              <a:t>Acknowledgement</a:t>
            </a:r>
            <a:endParaRPr dirty="0">
              <a:solidFill>
                <a:prstClr val="black"/>
              </a:solidFill>
              <a:latin typeface="Arial"/>
            </a:endParaRPr>
          </a:p>
        </p:txBody>
      </p:sp>
      <p:pic>
        <p:nvPicPr>
          <p:cNvPr id="2097179"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60" name="TextBox 1"/>
          <p:cNvSpPr txBox="1"/>
          <p:nvPr/>
        </p:nvSpPr>
        <p:spPr>
          <a:xfrm>
            <a:off x="397327" y="2641605"/>
            <a:ext cx="8349343" cy="1574790"/>
          </a:xfrm>
          <a:prstGeom prst="rect">
            <a:avLst/>
          </a:prstGeom>
          <a:noFill/>
        </p:spPr>
        <p:txBody>
          <a:bodyPr wrap="square" rtlCol="0">
            <a:spAutoFit/>
          </a:bodyPr>
          <a:lstStyle/>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We extend our heartfelt thanks to our </a:t>
            </a:r>
            <a:r>
              <a:rPr lang="en-US" sz="2200" dirty="0">
                <a:solidFill>
                  <a:srgbClr val="000000"/>
                </a:solidFill>
                <a:latin typeface="Times New Roman" panose="02020603050405020304" pitchFamily="18" charset="0"/>
                <a:cs typeface="Times New Roman" panose="02020603050405020304" pitchFamily="18" charset="0"/>
              </a:rPr>
              <a:t>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esearch supervisor Prof. Jyoti Khandelwal, for their guidance and support. </a:t>
            </a:r>
            <a:endParaRPr lang="en-US" sz="2200" b="0" dirty="0">
              <a:effectLst/>
              <a:latin typeface="Times New Roman" panose="02020603050405020304" pitchFamily="18" charset="0"/>
              <a:cs typeface="Times New Roman" panose="02020603050405020304" pitchFamily="18" charset="0"/>
            </a:endParaRPr>
          </a:p>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Thanks to UEM, Jaipur for resources. Gratitude to the open-source community for the technologies used.</a:t>
            </a:r>
            <a:endParaRPr lang="en-US" sz="2200" b="0" dirty="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EA295F5-7EBD-265E-0AF0-22F4661FA318}"/>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Content Placeholder 3"/>
          <p:cNvPicPr>
            <a:picLocks/>
          </p:cNvPicPr>
          <p:nvPr/>
        </p:nvPicPr>
        <p:blipFill>
          <a:blip r:embed="rId2"/>
          <a:stretch>
            <a:fillRect/>
          </a:stretch>
        </p:blipFill>
        <p:spPr>
          <a:xfrm>
            <a:off x="0" y="1143000"/>
            <a:ext cx="9143640" cy="5714640"/>
          </a:xfrm>
          <a:prstGeom prst="rect">
            <a:avLst/>
          </a:prstGeom>
          <a:ln w="9360">
            <a:noFill/>
          </a:ln>
        </p:spPr>
      </p:pic>
      <p:pic>
        <p:nvPicPr>
          <p:cNvPr id="2097181" name="Picture 6" descr="D:\logo.jpg"/>
          <p:cNvPicPr>
            <a:picLocks noChangeAspect="1" noChangeArrowheads="1"/>
          </p:cNvPicPr>
          <p:nvPr/>
        </p:nvPicPr>
        <p:blipFill>
          <a:blip r:embed="rId3" cstate="print"/>
          <a:srcRect l="2734" t="4678" r="2295" b="3926"/>
          <a:stretch>
            <a:fillRect/>
          </a:stretch>
        </p:blipFill>
        <p:spPr bwMode="auto">
          <a:xfrm>
            <a:off x="7543800" y="0"/>
            <a:ext cx="1600200" cy="1041400"/>
          </a:xfrm>
          <a:prstGeom prst="rect">
            <a:avLst/>
          </a:prstGeom>
          <a:noFill/>
          <a:ln>
            <a:noFill/>
          </a:ln>
        </p:spPr>
      </p:pic>
      <p:sp>
        <p:nvSpPr>
          <p:cNvPr id="1048670" name="Footer Placeholder 3"/>
          <p:cNvSpPr txBox="1"/>
          <p:nvPr/>
        </p:nvSpPr>
        <p:spPr bwMode="auto">
          <a:xfrm>
            <a:off x="2416628" y="6411685"/>
            <a:ext cx="4310744" cy="185058"/>
          </a:xfrm>
          <a:prstGeom prst="rect">
            <a:avLst/>
          </a:prstGeom>
          <a:noFill/>
        </p:spPr>
        <p:txBody>
          <a:bodyPr/>
          <a:lstStyle>
            <a:defPPr lvl="0">
              <a:defRPr lang="en-US"/>
            </a:defPPr>
            <a:lvl1pPr marL="0" lvl="0" algn="l" defTabSz="914400" rtl="0" eaLnBrk="1" latinLnBrk="0" hangingPunct="1">
              <a:defRPr sz="1800" kern="1200">
                <a:solidFill>
                  <a:schemeClr val="tx1"/>
                </a:solidFill>
                <a:latin typeface="Arial" panose="020B0604020202020204" pitchFamily="34" charset="0"/>
                <a:ea typeface="+mn-ea"/>
                <a:cs typeface="+mn-cs"/>
              </a:defRPr>
            </a:lvl1pPr>
            <a:lvl2pPr marL="742950" lvl="1"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lvl="2"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lvl="3"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lvl="4"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lvl="5"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lvl="6"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lvl="7"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lvl="8"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pPr algn="ctr"/>
            <a:r>
              <a:rPr lang="en-US" sz="1200" dirty="0">
                <a:solidFill>
                  <a:srgbClr val="045C75"/>
                </a:solidFill>
                <a:latin typeface="Constantia" panose="02030602050306030303" pitchFamily="18" charset="0"/>
              </a:rPr>
              <a:t>Dept. of CSE, University of Engineering &amp; Management Jaipur</a:t>
            </a:r>
          </a:p>
        </p:txBody>
      </p:sp>
      <p:pic>
        <p:nvPicPr>
          <p:cNvPr id="2" name="Picture 1">
            <a:extLst>
              <a:ext uri="{FF2B5EF4-FFF2-40B4-BE49-F238E27FC236}">
                <a16:creationId xmlns:a16="http://schemas.microsoft.com/office/drawing/2014/main" id="{DBD2FC07-6618-8DB4-FD50-112272A9FA1C}"/>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Shape 1"/>
          <p:cNvSpPr txBox="1"/>
          <p:nvPr/>
        </p:nvSpPr>
        <p:spPr>
          <a:xfrm>
            <a:off x="533340" y="943428"/>
            <a:ext cx="8076960" cy="528030"/>
          </a:xfrm>
          <a:prstGeom prst="rect">
            <a:avLst/>
          </a:prstGeom>
        </p:spPr>
        <p:txBody>
          <a:bodyPr lIns="0" rIns="0" bIns="0" anchor="b"/>
          <a:lstStyle/>
          <a:p>
            <a:pPr algn="ctr">
              <a:lnSpc>
                <a:spcPct val="100000"/>
              </a:lnSpc>
            </a:pPr>
            <a:r>
              <a:rPr lang="en-US" sz="4000" b="1" dirty="0">
                <a:solidFill>
                  <a:srgbClr val="7030A0"/>
                </a:solidFill>
                <a:latin typeface="Times New Roman"/>
              </a:rPr>
              <a:t>Introduction</a:t>
            </a:r>
            <a:endParaRPr dirty="0"/>
          </a:p>
        </p:txBody>
      </p:sp>
      <p:sp>
        <p:nvSpPr>
          <p:cNvPr id="1048597" name="TextShape 2"/>
          <p:cNvSpPr txBox="1"/>
          <p:nvPr/>
        </p:nvSpPr>
        <p:spPr>
          <a:xfrm>
            <a:off x="457200" y="1077653"/>
            <a:ext cx="8229240" cy="2103429"/>
          </a:xfrm>
          <a:prstGeom prst="rect">
            <a:avLst/>
          </a:prstGeom>
        </p:spPr>
        <p:txBody>
          <a:bodyPr/>
          <a:lstStyle/>
          <a:p>
            <a:pPr marL="342900" indent="-342900" algn="just">
              <a:buSzPct val="950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2097154" name="Picture 6" descr="D:\logo.jpg"/>
          <p:cNvPicPr>
            <a:picLocks noChangeAspect="1" noChangeArrowheads="1"/>
          </p:cNvPicPr>
          <p:nvPr/>
        </p:nvPicPr>
        <p:blipFill>
          <a:blip r:embed="rId3" cstate="print"/>
          <a:srcRect l="2734" t="4678" r="2295" b="3926"/>
          <a:stretch>
            <a:fillRect/>
          </a:stretch>
        </p:blipFill>
        <p:spPr bwMode="auto">
          <a:xfrm>
            <a:off x="7543800" y="0"/>
            <a:ext cx="1600200" cy="1041400"/>
          </a:xfrm>
          <a:prstGeom prst="rect">
            <a:avLst/>
          </a:prstGeom>
          <a:noFill/>
          <a:ln>
            <a:noFill/>
          </a:ln>
        </p:spPr>
      </p:pic>
      <p:sp>
        <p:nvSpPr>
          <p:cNvPr id="1048598"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599" name="TextBox 2"/>
          <p:cNvSpPr txBox="1"/>
          <p:nvPr/>
        </p:nvSpPr>
        <p:spPr>
          <a:xfrm>
            <a:off x="533339" y="1768704"/>
            <a:ext cx="8076961" cy="3816429"/>
          </a:xfrm>
          <a:prstGeom prst="rect">
            <a:avLst/>
          </a:prstGeom>
          <a:noFill/>
        </p:spPr>
        <p:txBody>
          <a:bodyPr wrap="square" rtlCol="0">
            <a:spAutoFit/>
          </a:bodyPr>
          <a:lstStyle/>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a:t>
            </a:r>
            <a:r>
              <a:rPr lang="en-US" sz="2200" b="0" u="none" strike="noStrike" dirty="0">
                <a:solidFill>
                  <a:srgbClr val="000000"/>
                </a:solidFill>
                <a:effectLst/>
                <a:latin typeface="Times New Roman" panose="02020603050405020304" pitchFamily="18" charset="0"/>
                <a:cs typeface="Times New Roman" panose="02020603050405020304" pitchFamily="18" charset="0"/>
              </a:rPr>
              <a:t>Luxurious Creation: Visualize Around Yourself With AR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website aims to revolutionize furniture shopping by incorporating augmented reality (AR) technology. </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Users will be able to visualize how various furniture pieces would look and fit within their own living spaces before making a purchase decision</a:t>
            </a:r>
            <a:r>
              <a:rPr lang="en-US" sz="2200" dirty="0">
                <a:solidFill>
                  <a:srgbClr val="000000"/>
                </a:solidFill>
                <a:latin typeface="Times New Roman" panose="02020603050405020304" pitchFamily="18" charset="0"/>
                <a:cs typeface="Times New Roman" panose="02020603050405020304" pitchFamily="18" charset="0"/>
              </a:rPr>
              <a:t> and getting orders delivered with desired </a:t>
            </a:r>
            <a:r>
              <a:rPr lang="en-US" sz="2200" dirty="0" err="1">
                <a:solidFill>
                  <a:srgbClr val="000000"/>
                </a:solidFill>
                <a:latin typeface="Times New Roman" panose="02020603050405020304" pitchFamily="18" charset="0"/>
                <a:cs typeface="Times New Roman" panose="02020603050405020304" pitchFamily="18" charset="0"/>
              </a:rPr>
              <a:t>colours</a:t>
            </a:r>
            <a:r>
              <a:rPr lang="en-US" sz="2200" dirty="0">
                <a:solidFill>
                  <a:srgbClr val="000000"/>
                </a:solidFill>
                <a:latin typeface="Times New Roman" panose="02020603050405020304" pitchFamily="18" charset="0"/>
                <a:cs typeface="Times New Roman" panose="02020603050405020304" pitchFamily="18" charset="0"/>
              </a:rPr>
              <a:t> and customization in designs.</a:t>
            </a:r>
          </a:p>
          <a:p>
            <a:pPr algn="just" rtl="0">
              <a:spcBef>
                <a:spcPts val="0"/>
              </a:spcBef>
              <a:spcAft>
                <a:spcPts val="0"/>
              </a:spcAft>
            </a:pPr>
            <a:endParaRPr lang="en-US" sz="2200" b="0"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This research aims to gather information regarding the effectiveness experienced by customer and sellers and their benefits. </a:t>
            </a:r>
            <a:endParaRPr lang="en-US" sz="2200" b="0" dirty="0">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07E591C-A24A-1358-2DC4-923FC599B2A4}"/>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Literature Review</a:t>
            </a:r>
            <a:endParaRPr sz="3000" b="1" dirty="0"/>
          </a:p>
        </p:txBody>
      </p:sp>
      <p:pic>
        <p:nvPicPr>
          <p:cNvPr id="2097155"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16" name="TextBox 3"/>
          <p:cNvSpPr txBox="1"/>
          <p:nvPr/>
        </p:nvSpPr>
        <p:spPr>
          <a:xfrm>
            <a:off x="552448" y="1777629"/>
            <a:ext cx="8039101" cy="4154984"/>
          </a:xfrm>
          <a:prstGeom prst="rect">
            <a:avLst/>
          </a:prstGeom>
          <a:noFill/>
        </p:spPr>
        <p:txBody>
          <a:bodyPr wrap="square" rtlCol="0">
            <a:spAutoFit/>
          </a:bodyPr>
          <a:lstStyle/>
          <a:p>
            <a:pPr algn="just" rtl="0">
              <a:spcBef>
                <a:spcPts val="0"/>
              </a:spcBef>
              <a:spcAft>
                <a:spcPts val="0"/>
              </a:spcAft>
            </a:pPr>
            <a:r>
              <a:rPr lang="en-US" sz="2200" dirty="0">
                <a:solidFill>
                  <a:srgbClr val="111111"/>
                </a:solidFill>
                <a:latin typeface="Times New Roman" panose="02020603050405020304" pitchFamily="18" charset="0"/>
                <a:cs typeface="Times New Roman" panose="02020603050405020304" pitchFamily="18" charset="0"/>
              </a:rPr>
              <a:t>[1] In </a:t>
            </a:r>
            <a:r>
              <a:rPr lang="en-US" sz="2200" dirty="0">
                <a:latin typeface="Times New Roman" panose="02020603050405020304" pitchFamily="18" charset="0"/>
                <a:cs typeface="Times New Roman" panose="02020603050405020304" pitchFamily="18" charset="0"/>
              </a:rPr>
              <a:t>(Genevese et al., 2012), This paper present the framework for developing a Mobile Augmented Reality (MAR) and is about the designing of mobile augmented reality (MAR) applications.</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[2] In (Paula et al., 2020), The writer highlights the way of using and taking advantage of 3D models in real life. The 3D models provide almost real-life experience.</a:t>
            </a:r>
          </a:p>
          <a:p>
            <a:pPr algn="just"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[3] In (Peroni et al., 2017), This paper present a tree logic for algorithmic reasoning about CSS selectors, i.e., by developing algorithms for deciding the satisfiability of formulas in the logic.</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075C70D-FC54-A432-67DD-5FC6BC444B78}"/>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Literature Review</a:t>
            </a:r>
            <a:endParaRPr sz="3000" b="1" dirty="0"/>
          </a:p>
        </p:txBody>
      </p:sp>
      <p:pic>
        <p:nvPicPr>
          <p:cNvPr id="2097155"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16" name="TextBox 3"/>
          <p:cNvSpPr txBox="1"/>
          <p:nvPr/>
        </p:nvSpPr>
        <p:spPr>
          <a:xfrm>
            <a:off x="552448" y="1777629"/>
            <a:ext cx="8039101" cy="4154984"/>
          </a:xfrm>
          <a:prstGeom prst="rect">
            <a:avLst/>
          </a:prstGeom>
          <a:noFill/>
        </p:spPr>
        <p:txBody>
          <a:bodyPr wrap="square" rtlCol="0">
            <a:spAutoFit/>
          </a:bodyPr>
          <a:lstStyle/>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[4] In (Quintero et al., 2019), This paper appears to provide an overview of the research methodology, including the search process and analysis of the selected studies.</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[5] In (</a:t>
            </a:r>
            <a:r>
              <a:rPr lang="en-US" sz="2200" dirty="0" err="1">
                <a:latin typeface="Times New Roman" panose="02020603050405020304" pitchFamily="18" charset="0"/>
                <a:cs typeface="Times New Roman" panose="02020603050405020304" pitchFamily="18" charset="0"/>
              </a:rPr>
              <a:t>Saidin</a:t>
            </a:r>
            <a:r>
              <a:rPr lang="en-US" sz="2200" dirty="0">
                <a:latin typeface="Times New Roman" panose="02020603050405020304" pitchFamily="18" charset="0"/>
                <a:cs typeface="Times New Roman" panose="02020603050405020304" pitchFamily="18" charset="0"/>
              </a:rPr>
              <a:t> et al., 2015), The paper introduce the research articles in simplified HTML, which is a web-first format for writing HTML-based scholarly papers.</a:t>
            </a:r>
          </a:p>
          <a:p>
            <a:pPr algn="just"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[6] In (Silva et al., 2003), The paper describes the main concepts of Augmented Reality, its current applications, and important AR devices. The overview of characteristics of Augmented Reality systems and discussions on future directions.</a:t>
            </a:r>
            <a:endParaRPr lang="en-US" sz="2200"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79A2B72-D03D-DAA7-E515-F4CD0A191D70}"/>
              </a:ext>
            </a:extLst>
          </p:cNvPr>
          <p:cNvPicPr>
            <a:picLocks noChangeAspect="1"/>
          </p:cNvPicPr>
          <p:nvPr/>
        </p:nvPicPr>
        <p:blipFill>
          <a:blip r:embed="rId3"/>
          <a:stretch>
            <a:fillRect/>
          </a:stretch>
        </p:blipFill>
        <p:spPr>
          <a:xfrm>
            <a:off x="0" y="0"/>
            <a:ext cx="2407209" cy="1041400"/>
          </a:xfrm>
          <a:prstGeom prst="rect">
            <a:avLst/>
          </a:prstGeom>
        </p:spPr>
      </p:pic>
    </p:spTree>
    <p:extLst>
      <p:ext uri="{BB962C8B-B14F-4D97-AF65-F5344CB8AC3E}">
        <p14:creationId xmlns:p14="http://schemas.microsoft.com/office/powerpoint/2010/main" val="82154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extShape 1"/>
          <p:cNvSpPr txBox="1"/>
          <p:nvPr/>
        </p:nvSpPr>
        <p:spPr>
          <a:xfrm>
            <a:off x="457379" y="682649"/>
            <a:ext cx="8229240" cy="739273"/>
          </a:xfrm>
          <a:prstGeom prst="rect">
            <a:avLst/>
          </a:prstGeom>
        </p:spPr>
        <p:txBody>
          <a:bodyPr lIns="0" rIns="0" bIns="0" anchor="b"/>
          <a:lstStyle/>
          <a:p>
            <a:pPr algn="ctr">
              <a:lnSpc>
                <a:spcPct val="100000"/>
              </a:lnSpc>
            </a:pPr>
            <a:r>
              <a:rPr lang="en-US" sz="4000" b="1" dirty="0">
                <a:solidFill>
                  <a:srgbClr val="7030A0"/>
                </a:solidFill>
                <a:latin typeface="Times New Roman"/>
              </a:rPr>
              <a:t>Objectives</a:t>
            </a:r>
            <a:endParaRPr dirty="0"/>
          </a:p>
        </p:txBody>
      </p:sp>
      <p:sp>
        <p:nvSpPr>
          <p:cNvPr id="1048618" name="TextShape 2"/>
          <p:cNvSpPr txBox="1"/>
          <p:nvPr/>
        </p:nvSpPr>
        <p:spPr>
          <a:xfrm>
            <a:off x="643769" y="2104572"/>
            <a:ext cx="7856460" cy="3534228"/>
          </a:xfrm>
          <a:prstGeom prst="rect">
            <a:avLst/>
          </a:prstGeom>
        </p:spPr>
        <p:txBody>
          <a:bodyPr/>
          <a:lstStyle/>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User-friendly interface: </a:t>
            </a:r>
            <a:r>
              <a:rPr sz="2200" dirty="0">
                <a:latin typeface="Times New Roman" panose="02020603050405020304" pitchFamily="18" charset="0"/>
                <a:cs typeface="Times New Roman" panose="02020603050405020304" pitchFamily="18" charset="0"/>
              </a:rPr>
              <a:t>This website encourages the user to buy furniture online by providing a user-friendly environment and a real-time view of their space.</a:t>
            </a:r>
          </a:p>
          <a:p>
            <a:pPr marL="285750" indent="-285750" algn="just">
              <a:lnSpc>
                <a:spcPct val="100000"/>
              </a:lnSpc>
              <a:buSzPct val="95000"/>
              <a:buFont typeface="Arial" panose="020B0604020202020204" pitchFamily="34" charset="0"/>
              <a:buChar char="•"/>
            </a:pPr>
            <a:endParaRPr lang="en-AS" sz="2200" dirty="0">
              <a:latin typeface="Times New Roman" panose="02020603050405020304" pitchFamily="18" charset="0"/>
              <a:cs typeface="Times New Roman" panose="02020603050405020304" pitchFamily="18" charset="0"/>
            </a:endParaRPr>
          </a:p>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Customization: </a:t>
            </a:r>
            <a:r>
              <a:rPr lang="en-IN" sz="2200" dirty="0">
                <a:latin typeface="Times New Roman" panose="02020603050405020304" pitchFamily="18" charset="0"/>
                <a:cs typeface="Times New Roman" panose="02020603050405020304" pitchFamily="18" charset="0"/>
              </a:rPr>
              <a:t>To </a:t>
            </a:r>
            <a:r>
              <a:rPr sz="2200" dirty="0">
                <a:latin typeface="Times New Roman" panose="02020603050405020304" pitchFamily="18" charset="0"/>
                <a:cs typeface="Times New Roman" panose="02020603050405020304" pitchFamily="18" charset="0"/>
              </a:rPr>
              <a:t>Provide the options</a:t>
            </a:r>
            <a:r>
              <a:rPr lang="en-IN" sz="2200"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to buy items of furniture of their desired </a:t>
            </a:r>
            <a:r>
              <a:rPr lang="en-IN" sz="2200" dirty="0">
                <a:latin typeface="Times New Roman" panose="02020603050405020304" pitchFamily="18" charset="0"/>
                <a:cs typeface="Times New Roman" panose="02020603050405020304" pitchFamily="18" charset="0"/>
              </a:rPr>
              <a:t>colour</a:t>
            </a:r>
            <a:r>
              <a:rPr sz="2200" dirty="0">
                <a:latin typeface="Times New Roman" panose="02020603050405020304" pitchFamily="18" charset="0"/>
                <a:cs typeface="Times New Roman" panose="02020603050405020304" pitchFamily="18" charset="0"/>
              </a:rPr>
              <a:t> choice.</a:t>
            </a:r>
          </a:p>
          <a:p>
            <a:pPr marL="285750" indent="-285750" algn="just">
              <a:lnSpc>
                <a:spcPct val="100000"/>
              </a:lnSpc>
              <a:buSzPct val="95000"/>
              <a:buFont typeface="Arial" panose="020B0604020202020204" pitchFamily="34" charset="0"/>
              <a:buChar char="•"/>
            </a:pPr>
            <a:endParaRPr sz="2200" b="1" dirty="0">
              <a:latin typeface="Times New Roman" panose="02020603050405020304" pitchFamily="18" charset="0"/>
              <a:cs typeface="Times New Roman" panose="02020603050405020304" pitchFamily="18" charset="0"/>
            </a:endParaRPr>
          </a:p>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Personalised App Service: </a:t>
            </a:r>
            <a:r>
              <a:rPr sz="2200" dirty="0">
                <a:latin typeface="Times New Roman" panose="02020603050405020304" pitchFamily="18" charset="0"/>
                <a:cs typeface="Times New Roman" panose="02020603050405020304" pitchFamily="18" charset="0"/>
              </a:rPr>
              <a:t>To provide users with a login</a:t>
            </a:r>
            <a:r>
              <a:rPr lang="en-IN" sz="2200" dirty="0">
                <a:latin typeface="Times New Roman" panose="02020603050405020304" pitchFamily="18" charset="0"/>
                <a:cs typeface="Times New Roman" panose="02020603050405020304" pitchFamily="18" charset="0"/>
              </a:rPr>
              <a:t> and registration</a:t>
            </a:r>
            <a:r>
              <a:rPr sz="2200" dirty="0">
                <a:latin typeface="Times New Roman" panose="02020603050405020304" pitchFamily="18" charset="0"/>
                <a:cs typeface="Times New Roman" panose="02020603050405020304" pitchFamily="18" charset="0"/>
              </a:rPr>
              <a:t> facility to get the personal cart and a wishlist option for </a:t>
            </a:r>
            <a:r>
              <a:rPr lang="en-IN" sz="2200" dirty="0">
                <a:latin typeface="Times New Roman" panose="02020603050405020304" pitchFamily="18" charset="0"/>
                <a:cs typeface="Times New Roman" panose="02020603050405020304" pitchFamily="18" charset="0"/>
              </a:rPr>
              <a:t>easy </a:t>
            </a:r>
            <a:r>
              <a:rPr sz="2200" dirty="0">
                <a:latin typeface="Times New Roman" panose="02020603050405020304" pitchFamily="18" charset="0"/>
                <a:cs typeface="Times New Roman" panose="02020603050405020304" pitchFamily="18" charset="0"/>
              </a:rPr>
              <a:t>product interaction</a:t>
            </a:r>
            <a:r>
              <a:rPr lang="en-IN" sz="2200" dirty="0">
                <a:latin typeface="Times New Roman" panose="02020603050405020304" pitchFamily="18" charset="0"/>
                <a:cs typeface="Times New Roman" panose="02020603050405020304" pitchFamily="18" charset="0"/>
              </a:rPr>
              <a:t>.</a:t>
            </a:r>
            <a:endParaRPr sz="2200" dirty="0">
              <a:latin typeface="Times New Roman" panose="02020603050405020304" pitchFamily="18" charset="0"/>
              <a:cs typeface="Times New Roman" panose="02020603050405020304" pitchFamily="18" charset="0"/>
            </a:endParaRPr>
          </a:p>
        </p:txBody>
      </p:sp>
      <p:pic>
        <p:nvPicPr>
          <p:cNvPr id="209715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 name="Picture 1">
            <a:extLst>
              <a:ext uri="{FF2B5EF4-FFF2-40B4-BE49-F238E27FC236}">
                <a16:creationId xmlns:a16="http://schemas.microsoft.com/office/drawing/2014/main" id="{257305B2-98DB-7E0C-1C14-DCD855DB39C8}"/>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6"/>
          <p:cNvPicPr>
            <a:picLocks noChangeAspect="1"/>
          </p:cNvPicPr>
          <p:nvPr/>
        </p:nvPicPr>
        <p:blipFill>
          <a:blip r:embed="rId3"/>
          <a:stretch>
            <a:fillRect/>
          </a:stretch>
        </p:blipFill>
        <p:spPr>
          <a:xfrm>
            <a:off x="582385" y="1443991"/>
            <a:ext cx="7979227" cy="5174576"/>
          </a:xfrm>
          <a:prstGeom prst="rect">
            <a:avLst/>
          </a:prstGeom>
        </p:spPr>
      </p:pic>
      <p:pic>
        <p:nvPicPr>
          <p:cNvPr id="2097158" name="Picture 6" descr="D:\logo.jpg"/>
          <p:cNvPicPr>
            <a:picLocks noChangeAspect="1" noChangeArrowheads="1"/>
          </p:cNvPicPr>
          <p:nvPr/>
        </p:nvPicPr>
        <p:blipFill>
          <a:blip r:embed="rId4" cstate="print"/>
          <a:srcRect l="2734" t="4678" r="2295" b="3926"/>
          <a:stretch>
            <a:fillRect/>
          </a:stretch>
        </p:blipFill>
        <p:spPr bwMode="auto">
          <a:xfrm>
            <a:off x="7543800" y="0"/>
            <a:ext cx="1600200" cy="1041400"/>
          </a:xfrm>
          <a:prstGeom prst="rect">
            <a:avLst/>
          </a:prstGeom>
          <a:noFill/>
          <a:ln>
            <a:noFill/>
          </a:ln>
        </p:spPr>
      </p:pic>
      <p:sp>
        <p:nvSpPr>
          <p:cNvPr id="1048621" name="TextShape 1"/>
          <p:cNvSpPr txBox="1"/>
          <p:nvPr/>
        </p:nvSpPr>
        <p:spPr>
          <a:xfrm>
            <a:off x="2645317" y="859971"/>
            <a:ext cx="3853364" cy="584020"/>
          </a:xfrm>
          <a:prstGeom prst="rect">
            <a:avLst/>
          </a:prstGeom>
        </p:spPr>
        <p:txBody>
          <a:bodyPr lIns="0" rIns="0" bIns="0" anchor="b"/>
          <a:lstStyle/>
          <a:p>
            <a:pPr algn="ctr">
              <a:lnSpc>
                <a:spcPct val="100000"/>
              </a:lnSpc>
            </a:pPr>
            <a:r>
              <a:rPr lang="en-US" sz="4000" b="1" dirty="0">
                <a:solidFill>
                  <a:srgbClr val="7030A0"/>
                </a:solidFill>
                <a:latin typeface="Times New Roman"/>
              </a:rPr>
              <a:t>Proposed Model</a:t>
            </a:r>
            <a:endParaRPr dirty="0"/>
          </a:p>
        </p:txBody>
      </p:sp>
      <p:sp>
        <p:nvSpPr>
          <p:cNvPr id="1048622"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 name="Picture 1">
            <a:extLst>
              <a:ext uri="{FF2B5EF4-FFF2-40B4-BE49-F238E27FC236}">
                <a16:creationId xmlns:a16="http://schemas.microsoft.com/office/drawing/2014/main" id="{7F86666E-2265-2ACF-C042-4DB0861BC1FE}"/>
              </a:ext>
            </a:extLst>
          </p:cNvPr>
          <p:cNvPicPr>
            <a:picLocks noChangeAspect="1"/>
          </p:cNvPicPr>
          <p:nvPr/>
        </p:nvPicPr>
        <p:blipFill>
          <a:blip r:embed="rId5"/>
          <a:stretch>
            <a:fillRect/>
          </a:stretch>
        </p:blipFill>
        <p:spPr>
          <a:xfrm>
            <a:off x="0" y="0"/>
            <a:ext cx="2407209" cy="1041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Experimental Set-up</a:t>
            </a:r>
            <a:endParaRPr sz="3000" b="1" dirty="0"/>
          </a:p>
        </p:txBody>
      </p:sp>
      <p:pic>
        <p:nvPicPr>
          <p:cNvPr id="2097159"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4"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graphicFrame>
        <p:nvGraphicFramePr>
          <p:cNvPr id="4194304" name="Table 3"/>
          <p:cNvGraphicFramePr>
            <a:graphicFrameLocks noGrp="1"/>
          </p:cNvGraphicFramePr>
          <p:nvPr>
            <p:extLst>
              <p:ext uri="{D42A27DB-BD31-4B8C-83A1-F6EECF244321}">
                <p14:modId xmlns:p14="http://schemas.microsoft.com/office/powerpoint/2010/main" val="2876201658"/>
              </p:ext>
            </p:extLst>
          </p:nvPr>
        </p:nvGraphicFramePr>
        <p:xfrm>
          <a:off x="1235529" y="2011956"/>
          <a:ext cx="6672942" cy="3800912"/>
        </p:xfrm>
        <a:graphic>
          <a:graphicData uri="http://schemas.openxmlformats.org/drawingml/2006/table">
            <a:tbl>
              <a:tblPr firstRow="1" bandRow="1">
                <a:tableStyleId>{5C22544A-7EE6-4342-B048-85BDC9FD1C3A}</a:tableStyleId>
              </a:tblPr>
              <a:tblGrid>
                <a:gridCol w="3624942">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75114">
                <a:tc>
                  <a:txBody>
                    <a:bodyPr/>
                    <a:lstStyle/>
                    <a:p>
                      <a:r>
                        <a:rPr lang="en-IN" sz="2200" dirty="0">
                          <a:latin typeface="Times New Roman" panose="02020603050405020304" pitchFamily="18" charset="0"/>
                          <a:cs typeface="Times New Roman" panose="02020603050405020304" pitchFamily="18" charset="0"/>
                        </a:rPr>
                        <a:t>Software</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Hardware</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75114">
                <a:tc>
                  <a:txBody>
                    <a:bodyPr/>
                    <a:lstStyle/>
                    <a:p>
                      <a:r>
                        <a:rPr lang="en-IN" sz="2200" dirty="0">
                          <a:latin typeface="Times New Roman" panose="02020603050405020304" pitchFamily="18" charset="0"/>
                          <a:cs typeface="Times New Roman" panose="02020603050405020304" pitchFamily="18" charset="0"/>
                        </a:rPr>
                        <a:t>Visual Studio Code Editor</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Laptop</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75114">
                <a:tc>
                  <a:txBody>
                    <a:bodyPr/>
                    <a:lstStyle/>
                    <a:p>
                      <a:r>
                        <a:rPr lang="en-IN" sz="2200" dirty="0">
                          <a:latin typeface="Times New Roman" panose="02020603050405020304" pitchFamily="18" charset="0"/>
                          <a:cs typeface="Times New Roman" panose="02020603050405020304" pitchFamily="18" charset="0"/>
                        </a:rPr>
                        <a:t>HTML/CSS</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RAM/ Memory</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475114">
                <a:tc>
                  <a:txBody>
                    <a:bodyPr/>
                    <a:lstStyle/>
                    <a:p>
                      <a:r>
                        <a:rPr lang="en-IN" sz="2200" dirty="0">
                          <a:latin typeface="Times New Roman" panose="02020603050405020304" pitchFamily="18" charset="0"/>
                          <a:cs typeface="Times New Roman" panose="02020603050405020304" pitchFamily="18" charset="0"/>
                        </a:rPr>
                        <a:t>PHP</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Internet</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475114">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IN" sz="2200" dirty="0">
                          <a:latin typeface="Times New Roman" panose="02020603050405020304" pitchFamily="18" charset="0"/>
                          <a:cs typeface="Times New Roman" panose="02020603050405020304" pitchFamily="18" charset="0"/>
                        </a:rPr>
                        <a:t>Database</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Android Device</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475114">
                <a:tc>
                  <a:txBody>
                    <a:bodyPr/>
                    <a:lstStyle/>
                    <a:p>
                      <a:r>
                        <a:rPr lang="en-IN" sz="2200" dirty="0">
                          <a:latin typeface="Times New Roman" panose="02020603050405020304" pitchFamily="18" charset="0"/>
                          <a:cs typeface="Times New Roman" panose="02020603050405020304" pitchFamily="18" charset="0"/>
                        </a:rPr>
                        <a:t>Git &amp; </a:t>
                      </a:r>
                      <a:r>
                        <a:rPr lang="en-IN" sz="2200" dirty="0" err="1">
                          <a:latin typeface="Times New Roman" panose="02020603050405020304" pitchFamily="18" charset="0"/>
                          <a:cs typeface="Times New Roman" panose="02020603050405020304" pitchFamily="18" charset="0"/>
                        </a:rPr>
                        <a:t>Github</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475114">
                <a:tc>
                  <a:txBody>
                    <a:bodyPr/>
                    <a:lstStyle/>
                    <a:p>
                      <a:r>
                        <a:rPr lang="en-IN" sz="2200" dirty="0">
                          <a:latin typeface="Times New Roman" panose="02020603050405020304" pitchFamily="18" charset="0"/>
                          <a:cs typeface="Times New Roman" panose="02020603050405020304" pitchFamily="18" charset="0"/>
                        </a:rPr>
                        <a:t>Model Viewer Editor</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475114">
                <a:tc>
                  <a:txBody>
                    <a:bodyPr/>
                    <a:lstStyle/>
                    <a:p>
                      <a:r>
                        <a:rPr lang="en-IN" sz="2200" dirty="0">
                          <a:latin typeface="Times New Roman" panose="02020603050405020304" pitchFamily="18" charset="0"/>
                          <a:cs typeface="Times New Roman" panose="02020603050405020304" pitchFamily="18" charset="0"/>
                        </a:rPr>
                        <a:t>Sketchfab</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7CAE1A3A-E9E4-BACA-C0D1-4918097DEE0B}"/>
              </a:ext>
            </a:extLst>
          </p:cNvPr>
          <p:cNvPicPr>
            <a:picLocks noChangeAspect="1"/>
          </p:cNvPicPr>
          <p:nvPr/>
        </p:nvPicPr>
        <p:blipFill>
          <a:blip r:embed="rId3"/>
          <a:stretch>
            <a:fillRect/>
          </a:stretch>
        </p:blipFill>
        <p:spPr>
          <a:xfrm>
            <a:off x="0" y="0"/>
            <a:ext cx="2407209" cy="1041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26" name="CustomShape 1"/>
          <p:cNvSpPr/>
          <p:nvPr/>
        </p:nvSpPr>
        <p:spPr>
          <a:xfrm>
            <a:off x="533519" y="857678"/>
            <a:ext cx="8076960" cy="57319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a:rPr>
              <a:t>Result</a:t>
            </a:r>
            <a:endParaRPr sz="4000" dirty="0"/>
          </a:p>
        </p:txBody>
      </p:sp>
      <p:pic>
        <p:nvPicPr>
          <p:cNvPr id="2097161" name="Picture 3"/>
          <p:cNvPicPr>
            <a:picLocks noChangeAspect="1"/>
          </p:cNvPicPr>
          <p:nvPr/>
        </p:nvPicPr>
        <p:blipFill>
          <a:blip r:embed="rId3"/>
          <a:stretch>
            <a:fillRect/>
          </a:stretch>
        </p:blipFill>
        <p:spPr>
          <a:xfrm>
            <a:off x="1370128" y="1430872"/>
            <a:ext cx="6403742" cy="4289885"/>
          </a:xfrm>
          <a:prstGeom prst="rect">
            <a:avLst/>
          </a:prstGeom>
        </p:spPr>
      </p:pic>
      <p:sp>
        <p:nvSpPr>
          <p:cNvPr id="1048627" name="TextBox 4"/>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1: Home Page</a:t>
            </a:r>
            <a:endParaRPr lang="LID4096"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2FD3A22-AB1A-4B36-FF42-12139D716E87}"/>
              </a:ext>
            </a:extLst>
          </p:cNvPr>
          <p:cNvPicPr>
            <a:picLocks noChangeAspect="1"/>
          </p:cNvPicPr>
          <p:nvPr/>
        </p:nvPicPr>
        <p:blipFill>
          <a:blip r:embed="rId4"/>
          <a:stretch>
            <a:fillRect/>
          </a:stretch>
        </p:blipFill>
        <p:spPr>
          <a:xfrm>
            <a:off x="0" y="0"/>
            <a:ext cx="2407209" cy="10414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679</TotalTime>
  <Words>1354</Words>
  <Application>Microsoft Office PowerPoint</Application>
  <PresentationFormat>On-screen Show (4:3)</PresentationFormat>
  <Paragraphs>126</Paragraphs>
  <Slides>22</Slides>
  <Notes>3</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Arial</vt:lpstr>
      <vt:lpstr>Calibri</vt:lpstr>
      <vt:lpstr>Constantia</vt:lpstr>
      <vt:lpstr>StarSymbol</vt:lpstr>
      <vt:lpstr>Times New Roman</vt:lpstr>
      <vt:lpstr>Wingdings 2</vt:lpstr>
      <vt:lpstr>Flow</vt:lpstr>
      <vt:lpstr>2_Flow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 Verma</dc:creator>
  <cp:lastModifiedBy>Pulkit Verma</cp:lastModifiedBy>
  <cp:revision>12</cp:revision>
  <dcterms:created xsi:type="dcterms:W3CDTF">2023-11-17T07:53:33Z</dcterms:created>
  <dcterms:modified xsi:type="dcterms:W3CDTF">2024-02-26T05:58:01Z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ab3be2022db04f02a1df4d2a04166643</vt:lpwstr>
  </property>
</Properties>
</file>